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5" r:id="rId4"/>
    <p:sldId id="257" r:id="rId5"/>
    <p:sldId id="258" r:id="rId6"/>
    <p:sldId id="259" r:id="rId7"/>
    <p:sldId id="260" r:id="rId8"/>
    <p:sldId id="263" r:id="rId9"/>
    <p:sldId id="264" r:id="rId10"/>
    <p:sldId id="266" r:id="rId11"/>
  </p:sldIdLst>
  <p:sldSz cx="12192000" cy="6858000"/>
  <p:notesSz cx="6858000" cy="9144000"/>
  <p:defaultTextStyle>
    <a:defPPr>
      <a:defRPr lang="en-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p:cViewPr varScale="1">
        <p:scale>
          <a:sx n="107" d="100"/>
          <a:sy n="107" d="100"/>
        </p:scale>
        <p:origin x="73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9CB6D-FB6E-1479-6B76-D98AFA46288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HU"/>
          </a:p>
        </p:txBody>
      </p:sp>
      <p:sp>
        <p:nvSpPr>
          <p:cNvPr id="3" name="Subtitle 2">
            <a:extLst>
              <a:ext uri="{FF2B5EF4-FFF2-40B4-BE49-F238E27FC236}">
                <a16:creationId xmlns:a16="http://schemas.microsoft.com/office/drawing/2014/main" id="{CD25297C-293D-00DB-361B-55CEE6A8C7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HU"/>
          </a:p>
        </p:txBody>
      </p:sp>
      <p:sp>
        <p:nvSpPr>
          <p:cNvPr id="4" name="Date Placeholder 3">
            <a:extLst>
              <a:ext uri="{FF2B5EF4-FFF2-40B4-BE49-F238E27FC236}">
                <a16:creationId xmlns:a16="http://schemas.microsoft.com/office/drawing/2014/main" id="{1609BA76-4A3F-DD30-B6BA-ABF49DDACE3A}"/>
              </a:ext>
            </a:extLst>
          </p:cNvPr>
          <p:cNvSpPr>
            <a:spLocks noGrp="1"/>
          </p:cNvSpPr>
          <p:nvPr>
            <p:ph type="dt" sz="half" idx="10"/>
          </p:nvPr>
        </p:nvSpPr>
        <p:spPr/>
        <p:txBody>
          <a:bodyPr/>
          <a:lstStyle/>
          <a:p>
            <a:fld id="{E0AE1F55-1B3E-8745-9B42-778A380A29FA}" type="datetimeFigureOut">
              <a:rPr lang="en-HU" smtClean="0"/>
              <a:t>2023. 02. 21.</a:t>
            </a:fld>
            <a:endParaRPr lang="en-HU"/>
          </a:p>
        </p:txBody>
      </p:sp>
      <p:sp>
        <p:nvSpPr>
          <p:cNvPr id="5" name="Footer Placeholder 4">
            <a:extLst>
              <a:ext uri="{FF2B5EF4-FFF2-40B4-BE49-F238E27FC236}">
                <a16:creationId xmlns:a16="http://schemas.microsoft.com/office/drawing/2014/main" id="{45132B7F-2C18-35AA-5127-0ADE74F0AE78}"/>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12B4FA2A-6A6E-9AD1-9920-959DB3E4BD13}"/>
              </a:ext>
            </a:extLst>
          </p:cNvPr>
          <p:cNvSpPr>
            <a:spLocks noGrp="1"/>
          </p:cNvSpPr>
          <p:nvPr>
            <p:ph type="sldNum" sz="quarter" idx="12"/>
          </p:nvPr>
        </p:nvSpPr>
        <p:spPr/>
        <p:txBody>
          <a:bodyPr/>
          <a:lstStyle/>
          <a:p>
            <a:fld id="{7F81B852-A6DC-1447-B615-F7E8933286B4}" type="slidenum">
              <a:rPr lang="en-HU" smtClean="0"/>
              <a:t>‹#›</a:t>
            </a:fld>
            <a:endParaRPr lang="en-HU"/>
          </a:p>
        </p:txBody>
      </p:sp>
    </p:spTree>
    <p:extLst>
      <p:ext uri="{BB962C8B-B14F-4D97-AF65-F5344CB8AC3E}">
        <p14:creationId xmlns:p14="http://schemas.microsoft.com/office/powerpoint/2010/main" val="150515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5BB03-9E67-6BFB-6635-7F43A12F2C32}"/>
              </a:ext>
            </a:extLst>
          </p:cNvPr>
          <p:cNvSpPr>
            <a:spLocks noGrp="1"/>
          </p:cNvSpPr>
          <p:nvPr>
            <p:ph type="title"/>
          </p:nvPr>
        </p:nvSpPr>
        <p:spPr/>
        <p:txBody>
          <a:bodyPr/>
          <a:lstStyle/>
          <a:p>
            <a:r>
              <a:rPr lang="en-GB"/>
              <a:t>Click to edit Master title style</a:t>
            </a:r>
            <a:endParaRPr lang="en-HU"/>
          </a:p>
        </p:txBody>
      </p:sp>
      <p:sp>
        <p:nvSpPr>
          <p:cNvPr id="3" name="Vertical Text Placeholder 2">
            <a:extLst>
              <a:ext uri="{FF2B5EF4-FFF2-40B4-BE49-F238E27FC236}">
                <a16:creationId xmlns:a16="http://schemas.microsoft.com/office/drawing/2014/main" id="{0A886BF3-27A5-B31B-EB24-E93101EB353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Date Placeholder 3">
            <a:extLst>
              <a:ext uri="{FF2B5EF4-FFF2-40B4-BE49-F238E27FC236}">
                <a16:creationId xmlns:a16="http://schemas.microsoft.com/office/drawing/2014/main" id="{4B417EC3-714D-11EA-6A7D-590A70B09F4E}"/>
              </a:ext>
            </a:extLst>
          </p:cNvPr>
          <p:cNvSpPr>
            <a:spLocks noGrp="1"/>
          </p:cNvSpPr>
          <p:nvPr>
            <p:ph type="dt" sz="half" idx="10"/>
          </p:nvPr>
        </p:nvSpPr>
        <p:spPr/>
        <p:txBody>
          <a:bodyPr/>
          <a:lstStyle/>
          <a:p>
            <a:fld id="{E0AE1F55-1B3E-8745-9B42-778A380A29FA}" type="datetimeFigureOut">
              <a:rPr lang="en-HU" smtClean="0"/>
              <a:t>2023. 02. 21.</a:t>
            </a:fld>
            <a:endParaRPr lang="en-HU"/>
          </a:p>
        </p:txBody>
      </p:sp>
      <p:sp>
        <p:nvSpPr>
          <p:cNvPr id="5" name="Footer Placeholder 4">
            <a:extLst>
              <a:ext uri="{FF2B5EF4-FFF2-40B4-BE49-F238E27FC236}">
                <a16:creationId xmlns:a16="http://schemas.microsoft.com/office/drawing/2014/main" id="{A37A2535-B05D-EF66-31C4-48095B4FEF35}"/>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677C98E3-C7EB-B125-8003-D9075FCE7CBE}"/>
              </a:ext>
            </a:extLst>
          </p:cNvPr>
          <p:cNvSpPr>
            <a:spLocks noGrp="1"/>
          </p:cNvSpPr>
          <p:nvPr>
            <p:ph type="sldNum" sz="quarter" idx="12"/>
          </p:nvPr>
        </p:nvSpPr>
        <p:spPr/>
        <p:txBody>
          <a:bodyPr/>
          <a:lstStyle/>
          <a:p>
            <a:fld id="{7F81B852-A6DC-1447-B615-F7E8933286B4}" type="slidenum">
              <a:rPr lang="en-HU" smtClean="0"/>
              <a:t>‹#›</a:t>
            </a:fld>
            <a:endParaRPr lang="en-HU"/>
          </a:p>
        </p:txBody>
      </p:sp>
    </p:spTree>
    <p:extLst>
      <p:ext uri="{BB962C8B-B14F-4D97-AF65-F5344CB8AC3E}">
        <p14:creationId xmlns:p14="http://schemas.microsoft.com/office/powerpoint/2010/main" val="123944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E84E5A-444B-404D-5E52-70A9A2AC111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HU"/>
          </a:p>
        </p:txBody>
      </p:sp>
      <p:sp>
        <p:nvSpPr>
          <p:cNvPr id="3" name="Vertical Text Placeholder 2">
            <a:extLst>
              <a:ext uri="{FF2B5EF4-FFF2-40B4-BE49-F238E27FC236}">
                <a16:creationId xmlns:a16="http://schemas.microsoft.com/office/drawing/2014/main" id="{C789AFB6-FD8D-A95E-E56A-891B266F4BF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Date Placeholder 3">
            <a:extLst>
              <a:ext uri="{FF2B5EF4-FFF2-40B4-BE49-F238E27FC236}">
                <a16:creationId xmlns:a16="http://schemas.microsoft.com/office/drawing/2014/main" id="{645D74AB-246E-0F06-321F-29C76ECB122B}"/>
              </a:ext>
            </a:extLst>
          </p:cNvPr>
          <p:cNvSpPr>
            <a:spLocks noGrp="1"/>
          </p:cNvSpPr>
          <p:nvPr>
            <p:ph type="dt" sz="half" idx="10"/>
          </p:nvPr>
        </p:nvSpPr>
        <p:spPr/>
        <p:txBody>
          <a:bodyPr/>
          <a:lstStyle/>
          <a:p>
            <a:fld id="{E0AE1F55-1B3E-8745-9B42-778A380A29FA}" type="datetimeFigureOut">
              <a:rPr lang="en-HU" smtClean="0"/>
              <a:t>2023. 02. 21.</a:t>
            </a:fld>
            <a:endParaRPr lang="en-HU"/>
          </a:p>
        </p:txBody>
      </p:sp>
      <p:sp>
        <p:nvSpPr>
          <p:cNvPr id="5" name="Footer Placeholder 4">
            <a:extLst>
              <a:ext uri="{FF2B5EF4-FFF2-40B4-BE49-F238E27FC236}">
                <a16:creationId xmlns:a16="http://schemas.microsoft.com/office/drawing/2014/main" id="{48212B11-A9DC-5E43-1274-88E14D361F64}"/>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846CFAA0-7F3B-6A8B-68D8-EF3043F57679}"/>
              </a:ext>
            </a:extLst>
          </p:cNvPr>
          <p:cNvSpPr>
            <a:spLocks noGrp="1"/>
          </p:cNvSpPr>
          <p:nvPr>
            <p:ph type="sldNum" sz="quarter" idx="12"/>
          </p:nvPr>
        </p:nvSpPr>
        <p:spPr/>
        <p:txBody>
          <a:bodyPr/>
          <a:lstStyle/>
          <a:p>
            <a:fld id="{7F81B852-A6DC-1447-B615-F7E8933286B4}" type="slidenum">
              <a:rPr lang="en-HU" smtClean="0"/>
              <a:t>‹#›</a:t>
            </a:fld>
            <a:endParaRPr lang="en-HU"/>
          </a:p>
        </p:txBody>
      </p:sp>
    </p:spTree>
    <p:extLst>
      <p:ext uri="{BB962C8B-B14F-4D97-AF65-F5344CB8AC3E}">
        <p14:creationId xmlns:p14="http://schemas.microsoft.com/office/powerpoint/2010/main" val="327470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640A6-87F5-604F-68C4-DD9E2F7E41B7}"/>
              </a:ext>
            </a:extLst>
          </p:cNvPr>
          <p:cNvSpPr>
            <a:spLocks noGrp="1"/>
          </p:cNvSpPr>
          <p:nvPr>
            <p:ph type="title"/>
          </p:nvPr>
        </p:nvSpPr>
        <p:spPr/>
        <p:txBody>
          <a:bodyPr/>
          <a:lstStyle/>
          <a:p>
            <a:r>
              <a:rPr lang="en-GB"/>
              <a:t>Click to edit Master title style</a:t>
            </a:r>
            <a:endParaRPr lang="en-HU"/>
          </a:p>
        </p:txBody>
      </p:sp>
      <p:sp>
        <p:nvSpPr>
          <p:cNvPr id="3" name="Content Placeholder 2">
            <a:extLst>
              <a:ext uri="{FF2B5EF4-FFF2-40B4-BE49-F238E27FC236}">
                <a16:creationId xmlns:a16="http://schemas.microsoft.com/office/drawing/2014/main" id="{E91B7184-7A90-661F-5FE0-05EF44E656E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Date Placeholder 3">
            <a:extLst>
              <a:ext uri="{FF2B5EF4-FFF2-40B4-BE49-F238E27FC236}">
                <a16:creationId xmlns:a16="http://schemas.microsoft.com/office/drawing/2014/main" id="{A1F7AC5F-93AA-E5AF-AA38-79C9178B8AB0}"/>
              </a:ext>
            </a:extLst>
          </p:cNvPr>
          <p:cNvSpPr>
            <a:spLocks noGrp="1"/>
          </p:cNvSpPr>
          <p:nvPr>
            <p:ph type="dt" sz="half" idx="10"/>
          </p:nvPr>
        </p:nvSpPr>
        <p:spPr/>
        <p:txBody>
          <a:bodyPr/>
          <a:lstStyle/>
          <a:p>
            <a:fld id="{E0AE1F55-1B3E-8745-9B42-778A380A29FA}" type="datetimeFigureOut">
              <a:rPr lang="en-HU" smtClean="0"/>
              <a:t>2023. 02. 21.</a:t>
            </a:fld>
            <a:endParaRPr lang="en-HU"/>
          </a:p>
        </p:txBody>
      </p:sp>
      <p:sp>
        <p:nvSpPr>
          <p:cNvPr id="5" name="Footer Placeholder 4">
            <a:extLst>
              <a:ext uri="{FF2B5EF4-FFF2-40B4-BE49-F238E27FC236}">
                <a16:creationId xmlns:a16="http://schemas.microsoft.com/office/drawing/2014/main" id="{47164995-116A-886F-CCD1-0735B08D2A15}"/>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AB1B550B-6982-A49C-A57D-6C69ABB9D372}"/>
              </a:ext>
            </a:extLst>
          </p:cNvPr>
          <p:cNvSpPr>
            <a:spLocks noGrp="1"/>
          </p:cNvSpPr>
          <p:nvPr>
            <p:ph type="sldNum" sz="quarter" idx="12"/>
          </p:nvPr>
        </p:nvSpPr>
        <p:spPr/>
        <p:txBody>
          <a:bodyPr/>
          <a:lstStyle/>
          <a:p>
            <a:fld id="{7F81B852-A6DC-1447-B615-F7E8933286B4}" type="slidenum">
              <a:rPr lang="en-HU" smtClean="0"/>
              <a:t>‹#›</a:t>
            </a:fld>
            <a:endParaRPr lang="en-HU"/>
          </a:p>
        </p:txBody>
      </p:sp>
    </p:spTree>
    <p:extLst>
      <p:ext uri="{BB962C8B-B14F-4D97-AF65-F5344CB8AC3E}">
        <p14:creationId xmlns:p14="http://schemas.microsoft.com/office/powerpoint/2010/main" val="266856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1D07-3649-0F71-77D9-E7832473EE7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HU"/>
          </a:p>
        </p:txBody>
      </p:sp>
      <p:sp>
        <p:nvSpPr>
          <p:cNvPr id="3" name="Text Placeholder 2">
            <a:extLst>
              <a:ext uri="{FF2B5EF4-FFF2-40B4-BE49-F238E27FC236}">
                <a16:creationId xmlns:a16="http://schemas.microsoft.com/office/drawing/2014/main" id="{C29474A1-6EBB-86B8-B042-571A4852FD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246C0F8-BD38-AEDB-F53D-C44282FF6412}"/>
              </a:ext>
            </a:extLst>
          </p:cNvPr>
          <p:cNvSpPr>
            <a:spLocks noGrp="1"/>
          </p:cNvSpPr>
          <p:nvPr>
            <p:ph type="dt" sz="half" idx="10"/>
          </p:nvPr>
        </p:nvSpPr>
        <p:spPr/>
        <p:txBody>
          <a:bodyPr/>
          <a:lstStyle/>
          <a:p>
            <a:fld id="{E0AE1F55-1B3E-8745-9B42-778A380A29FA}" type="datetimeFigureOut">
              <a:rPr lang="en-HU" smtClean="0"/>
              <a:t>2023. 02. 21.</a:t>
            </a:fld>
            <a:endParaRPr lang="en-HU"/>
          </a:p>
        </p:txBody>
      </p:sp>
      <p:sp>
        <p:nvSpPr>
          <p:cNvPr id="5" name="Footer Placeholder 4">
            <a:extLst>
              <a:ext uri="{FF2B5EF4-FFF2-40B4-BE49-F238E27FC236}">
                <a16:creationId xmlns:a16="http://schemas.microsoft.com/office/drawing/2014/main" id="{890F7E4D-B023-2E06-B2BA-30086851389B}"/>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4F76BD0D-C6DC-C3E7-6A71-8E6C0CD9F0ED}"/>
              </a:ext>
            </a:extLst>
          </p:cNvPr>
          <p:cNvSpPr>
            <a:spLocks noGrp="1"/>
          </p:cNvSpPr>
          <p:nvPr>
            <p:ph type="sldNum" sz="quarter" idx="12"/>
          </p:nvPr>
        </p:nvSpPr>
        <p:spPr/>
        <p:txBody>
          <a:bodyPr/>
          <a:lstStyle/>
          <a:p>
            <a:fld id="{7F81B852-A6DC-1447-B615-F7E8933286B4}" type="slidenum">
              <a:rPr lang="en-HU" smtClean="0"/>
              <a:t>‹#›</a:t>
            </a:fld>
            <a:endParaRPr lang="en-HU"/>
          </a:p>
        </p:txBody>
      </p:sp>
    </p:spTree>
    <p:extLst>
      <p:ext uri="{BB962C8B-B14F-4D97-AF65-F5344CB8AC3E}">
        <p14:creationId xmlns:p14="http://schemas.microsoft.com/office/powerpoint/2010/main" val="353962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9805-F164-82D6-9DEC-AEF100F4C8EE}"/>
              </a:ext>
            </a:extLst>
          </p:cNvPr>
          <p:cNvSpPr>
            <a:spLocks noGrp="1"/>
          </p:cNvSpPr>
          <p:nvPr>
            <p:ph type="title"/>
          </p:nvPr>
        </p:nvSpPr>
        <p:spPr/>
        <p:txBody>
          <a:bodyPr/>
          <a:lstStyle/>
          <a:p>
            <a:r>
              <a:rPr lang="en-GB"/>
              <a:t>Click to edit Master title style</a:t>
            </a:r>
            <a:endParaRPr lang="en-HU"/>
          </a:p>
        </p:txBody>
      </p:sp>
      <p:sp>
        <p:nvSpPr>
          <p:cNvPr id="3" name="Content Placeholder 2">
            <a:extLst>
              <a:ext uri="{FF2B5EF4-FFF2-40B4-BE49-F238E27FC236}">
                <a16:creationId xmlns:a16="http://schemas.microsoft.com/office/drawing/2014/main" id="{27806CC7-8E34-8263-83A8-0370069FDC3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Content Placeholder 3">
            <a:extLst>
              <a:ext uri="{FF2B5EF4-FFF2-40B4-BE49-F238E27FC236}">
                <a16:creationId xmlns:a16="http://schemas.microsoft.com/office/drawing/2014/main" id="{CC8E8F8A-2EE2-0BF7-D703-4A67BBA767E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5" name="Date Placeholder 4">
            <a:extLst>
              <a:ext uri="{FF2B5EF4-FFF2-40B4-BE49-F238E27FC236}">
                <a16:creationId xmlns:a16="http://schemas.microsoft.com/office/drawing/2014/main" id="{1AA8B0AA-2086-6DDD-50DB-1051BD7AE787}"/>
              </a:ext>
            </a:extLst>
          </p:cNvPr>
          <p:cNvSpPr>
            <a:spLocks noGrp="1"/>
          </p:cNvSpPr>
          <p:nvPr>
            <p:ph type="dt" sz="half" idx="10"/>
          </p:nvPr>
        </p:nvSpPr>
        <p:spPr/>
        <p:txBody>
          <a:bodyPr/>
          <a:lstStyle/>
          <a:p>
            <a:fld id="{E0AE1F55-1B3E-8745-9B42-778A380A29FA}" type="datetimeFigureOut">
              <a:rPr lang="en-HU" smtClean="0"/>
              <a:t>2023. 02. 21.</a:t>
            </a:fld>
            <a:endParaRPr lang="en-HU"/>
          </a:p>
        </p:txBody>
      </p:sp>
      <p:sp>
        <p:nvSpPr>
          <p:cNvPr id="6" name="Footer Placeholder 5">
            <a:extLst>
              <a:ext uri="{FF2B5EF4-FFF2-40B4-BE49-F238E27FC236}">
                <a16:creationId xmlns:a16="http://schemas.microsoft.com/office/drawing/2014/main" id="{52F97CF1-7653-3F58-4743-95E0520A37AF}"/>
              </a:ext>
            </a:extLst>
          </p:cNvPr>
          <p:cNvSpPr>
            <a:spLocks noGrp="1"/>
          </p:cNvSpPr>
          <p:nvPr>
            <p:ph type="ftr" sz="quarter" idx="11"/>
          </p:nvPr>
        </p:nvSpPr>
        <p:spPr/>
        <p:txBody>
          <a:bodyPr/>
          <a:lstStyle/>
          <a:p>
            <a:endParaRPr lang="en-HU"/>
          </a:p>
        </p:txBody>
      </p:sp>
      <p:sp>
        <p:nvSpPr>
          <p:cNvPr id="7" name="Slide Number Placeholder 6">
            <a:extLst>
              <a:ext uri="{FF2B5EF4-FFF2-40B4-BE49-F238E27FC236}">
                <a16:creationId xmlns:a16="http://schemas.microsoft.com/office/drawing/2014/main" id="{B66AB426-044D-35D2-268F-F50512D2C894}"/>
              </a:ext>
            </a:extLst>
          </p:cNvPr>
          <p:cNvSpPr>
            <a:spLocks noGrp="1"/>
          </p:cNvSpPr>
          <p:nvPr>
            <p:ph type="sldNum" sz="quarter" idx="12"/>
          </p:nvPr>
        </p:nvSpPr>
        <p:spPr/>
        <p:txBody>
          <a:bodyPr/>
          <a:lstStyle/>
          <a:p>
            <a:fld id="{7F81B852-A6DC-1447-B615-F7E8933286B4}" type="slidenum">
              <a:rPr lang="en-HU" smtClean="0"/>
              <a:t>‹#›</a:t>
            </a:fld>
            <a:endParaRPr lang="en-HU"/>
          </a:p>
        </p:txBody>
      </p:sp>
    </p:spTree>
    <p:extLst>
      <p:ext uri="{BB962C8B-B14F-4D97-AF65-F5344CB8AC3E}">
        <p14:creationId xmlns:p14="http://schemas.microsoft.com/office/powerpoint/2010/main" val="2789139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7C75-02E8-1CDA-A523-4292791EC20E}"/>
              </a:ext>
            </a:extLst>
          </p:cNvPr>
          <p:cNvSpPr>
            <a:spLocks noGrp="1"/>
          </p:cNvSpPr>
          <p:nvPr>
            <p:ph type="title"/>
          </p:nvPr>
        </p:nvSpPr>
        <p:spPr>
          <a:xfrm>
            <a:off x="839788" y="365125"/>
            <a:ext cx="10515600" cy="1325563"/>
          </a:xfrm>
        </p:spPr>
        <p:txBody>
          <a:bodyPr/>
          <a:lstStyle/>
          <a:p>
            <a:r>
              <a:rPr lang="en-GB"/>
              <a:t>Click to edit Master title style</a:t>
            </a:r>
            <a:endParaRPr lang="en-HU"/>
          </a:p>
        </p:txBody>
      </p:sp>
      <p:sp>
        <p:nvSpPr>
          <p:cNvPr id="3" name="Text Placeholder 2">
            <a:extLst>
              <a:ext uri="{FF2B5EF4-FFF2-40B4-BE49-F238E27FC236}">
                <a16:creationId xmlns:a16="http://schemas.microsoft.com/office/drawing/2014/main" id="{12BB2F97-7127-B6A7-7A51-78CBC03DF3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3E0EECD-A5D6-EBCE-B6E7-8D3F627B6E2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5" name="Text Placeholder 4">
            <a:extLst>
              <a:ext uri="{FF2B5EF4-FFF2-40B4-BE49-F238E27FC236}">
                <a16:creationId xmlns:a16="http://schemas.microsoft.com/office/drawing/2014/main" id="{52D9A3F7-D7E6-7373-C8EC-2DF271A1A9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814272B-66A0-A296-9C46-AB703F27E0F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7" name="Date Placeholder 6">
            <a:extLst>
              <a:ext uri="{FF2B5EF4-FFF2-40B4-BE49-F238E27FC236}">
                <a16:creationId xmlns:a16="http://schemas.microsoft.com/office/drawing/2014/main" id="{767E799E-2614-F593-48DA-B28414F68F49}"/>
              </a:ext>
            </a:extLst>
          </p:cNvPr>
          <p:cNvSpPr>
            <a:spLocks noGrp="1"/>
          </p:cNvSpPr>
          <p:nvPr>
            <p:ph type="dt" sz="half" idx="10"/>
          </p:nvPr>
        </p:nvSpPr>
        <p:spPr/>
        <p:txBody>
          <a:bodyPr/>
          <a:lstStyle/>
          <a:p>
            <a:fld id="{E0AE1F55-1B3E-8745-9B42-778A380A29FA}" type="datetimeFigureOut">
              <a:rPr lang="en-HU" smtClean="0"/>
              <a:t>2023. 02. 21.</a:t>
            </a:fld>
            <a:endParaRPr lang="en-HU"/>
          </a:p>
        </p:txBody>
      </p:sp>
      <p:sp>
        <p:nvSpPr>
          <p:cNvPr id="8" name="Footer Placeholder 7">
            <a:extLst>
              <a:ext uri="{FF2B5EF4-FFF2-40B4-BE49-F238E27FC236}">
                <a16:creationId xmlns:a16="http://schemas.microsoft.com/office/drawing/2014/main" id="{D9B0DE71-293B-1FEE-021D-4845275C5F82}"/>
              </a:ext>
            </a:extLst>
          </p:cNvPr>
          <p:cNvSpPr>
            <a:spLocks noGrp="1"/>
          </p:cNvSpPr>
          <p:nvPr>
            <p:ph type="ftr" sz="quarter" idx="11"/>
          </p:nvPr>
        </p:nvSpPr>
        <p:spPr/>
        <p:txBody>
          <a:bodyPr/>
          <a:lstStyle/>
          <a:p>
            <a:endParaRPr lang="en-HU"/>
          </a:p>
        </p:txBody>
      </p:sp>
      <p:sp>
        <p:nvSpPr>
          <p:cNvPr id="9" name="Slide Number Placeholder 8">
            <a:extLst>
              <a:ext uri="{FF2B5EF4-FFF2-40B4-BE49-F238E27FC236}">
                <a16:creationId xmlns:a16="http://schemas.microsoft.com/office/drawing/2014/main" id="{6F256AF5-1D2F-87EE-9B5A-32CC9FD44252}"/>
              </a:ext>
            </a:extLst>
          </p:cNvPr>
          <p:cNvSpPr>
            <a:spLocks noGrp="1"/>
          </p:cNvSpPr>
          <p:nvPr>
            <p:ph type="sldNum" sz="quarter" idx="12"/>
          </p:nvPr>
        </p:nvSpPr>
        <p:spPr/>
        <p:txBody>
          <a:bodyPr/>
          <a:lstStyle/>
          <a:p>
            <a:fld id="{7F81B852-A6DC-1447-B615-F7E8933286B4}" type="slidenum">
              <a:rPr lang="en-HU" smtClean="0"/>
              <a:t>‹#›</a:t>
            </a:fld>
            <a:endParaRPr lang="en-HU"/>
          </a:p>
        </p:txBody>
      </p:sp>
    </p:spTree>
    <p:extLst>
      <p:ext uri="{BB962C8B-B14F-4D97-AF65-F5344CB8AC3E}">
        <p14:creationId xmlns:p14="http://schemas.microsoft.com/office/powerpoint/2010/main" val="214403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780EE-666C-0EFC-BDB5-D43110BF5646}"/>
              </a:ext>
            </a:extLst>
          </p:cNvPr>
          <p:cNvSpPr>
            <a:spLocks noGrp="1"/>
          </p:cNvSpPr>
          <p:nvPr>
            <p:ph type="title"/>
          </p:nvPr>
        </p:nvSpPr>
        <p:spPr/>
        <p:txBody>
          <a:bodyPr/>
          <a:lstStyle/>
          <a:p>
            <a:r>
              <a:rPr lang="en-GB"/>
              <a:t>Click to edit Master title style</a:t>
            </a:r>
            <a:endParaRPr lang="en-HU"/>
          </a:p>
        </p:txBody>
      </p:sp>
      <p:sp>
        <p:nvSpPr>
          <p:cNvPr id="3" name="Date Placeholder 2">
            <a:extLst>
              <a:ext uri="{FF2B5EF4-FFF2-40B4-BE49-F238E27FC236}">
                <a16:creationId xmlns:a16="http://schemas.microsoft.com/office/drawing/2014/main" id="{39458FBE-2669-C737-C50A-17930CF3878D}"/>
              </a:ext>
            </a:extLst>
          </p:cNvPr>
          <p:cNvSpPr>
            <a:spLocks noGrp="1"/>
          </p:cNvSpPr>
          <p:nvPr>
            <p:ph type="dt" sz="half" idx="10"/>
          </p:nvPr>
        </p:nvSpPr>
        <p:spPr/>
        <p:txBody>
          <a:bodyPr/>
          <a:lstStyle/>
          <a:p>
            <a:fld id="{E0AE1F55-1B3E-8745-9B42-778A380A29FA}" type="datetimeFigureOut">
              <a:rPr lang="en-HU" smtClean="0"/>
              <a:t>2023. 02. 21.</a:t>
            </a:fld>
            <a:endParaRPr lang="en-HU"/>
          </a:p>
        </p:txBody>
      </p:sp>
      <p:sp>
        <p:nvSpPr>
          <p:cNvPr id="4" name="Footer Placeholder 3">
            <a:extLst>
              <a:ext uri="{FF2B5EF4-FFF2-40B4-BE49-F238E27FC236}">
                <a16:creationId xmlns:a16="http://schemas.microsoft.com/office/drawing/2014/main" id="{AE044EF3-7762-004C-9251-74EB76D1AD73}"/>
              </a:ext>
            </a:extLst>
          </p:cNvPr>
          <p:cNvSpPr>
            <a:spLocks noGrp="1"/>
          </p:cNvSpPr>
          <p:nvPr>
            <p:ph type="ftr" sz="quarter" idx="11"/>
          </p:nvPr>
        </p:nvSpPr>
        <p:spPr/>
        <p:txBody>
          <a:bodyPr/>
          <a:lstStyle/>
          <a:p>
            <a:endParaRPr lang="en-HU"/>
          </a:p>
        </p:txBody>
      </p:sp>
      <p:sp>
        <p:nvSpPr>
          <p:cNvPr id="5" name="Slide Number Placeholder 4">
            <a:extLst>
              <a:ext uri="{FF2B5EF4-FFF2-40B4-BE49-F238E27FC236}">
                <a16:creationId xmlns:a16="http://schemas.microsoft.com/office/drawing/2014/main" id="{0574A46E-AA7B-C2B6-6D79-FBB4356CCA04}"/>
              </a:ext>
            </a:extLst>
          </p:cNvPr>
          <p:cNvSpPr>
            <a:spLocks noGrp="1"/>
          </p:cNvSpPr>
          <p:nvPr>
            <p:ph type="sldNum" sz="quarter" idx="12"/>
          </p:nvPr>
        </p:nvSpPr>
        <p:spPr/>
        <p:txBody>
          <a:bodyPr/>
          <a:lstStyle/>
          <a:p>
            <a:fld id="{7F81B852-A6DC-1447-B615-F7E8933286B4}" type="slidenum">
              <a:rPr lang="en-HU" smtClean="0"/>
              <a:t>‹#›</a:t>
            </a:fld>
            <a:endParaRPr lang="en-HU"/>
          </a:p>
        </p:txBody>
      </p:sp>
    </p:spTree>
    <p:extLst>
      <p:ext uri="{BB962C8B-B14F-4D97-AF65-F5344CB8AC3E}">
        <p14:creationId xmlns:p14="http://schemas.microsoft.com/office/powerpoint/2010/main" val="1075654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A2D137-0154-A294-7276-835560EC9CF0}"/>
              </a:ext>
            </a:extLst>
          </p:cNvPr>
          <p:cNvSpPr>
            <a:spLocks noGrp="1"/>
          </p:cNvSpPr>
          <p:nvPr>
            <p:ph type="dt" sz="half" idx="10"/>
          </p:nvPr>
        </p:nvSpPr>
        <p:spPr/>
        <p:txBody>
          <a:bodyPr/>
          <a:lstStyle/>
          <a:p>
            <a:fld id="{E0AE1F55-1B3E-8745-9B42-778A380A29FA}" type="datetimeFigureOut">
              <a:rPr lang="en-HU" smtClean="0"/>
              <a:t>2023. 02. 21.</a:t>
            </a:fld>
            <a:endParaRPr lang="en-HU"/>
          </a:p>
        </p:txBody>
      </p:sp>
      <p:sp>
        <p:nvSpPr>
          <p:cNvPr id="3" name="Footer Placeholder 2">
            <a:extLst>
              <a:ext uri="{FF2B5EF4-FFF2-40B4-BE49-F238E27FC236}">
                <a16:creationId xmlns:a16="http://schemas.microsoft.com/office/drawing/2014/main" id="{88B08E74-0B3F-7231-6144-F112DA58CAE6}"/>
              </a:ext>
            </a:extLst>
          </p:cNvPr>
          <p:cNvSpPr>
            <a:spLocks noGrp="1"/>
          </p:cNvSpPr>
          <p:nvPr>
            <p:ph type="ftr" sz="quarter" idx="11"/>
          </p:nvPr>
        </p:nvSpPr>
        <p:spPr/>
        <p:txBody>
          <a:bodyPr/>
          <a:lstStyle/>
          <a:p>
            <a:endParaRPr lang="en-HU"/>
          </a:p>
        </p:txBody>
      </p:sp>
      <p:sp>
        <p:nvSpPr>
          <p:cNvPr id="4" name="Slide Number Placeholder 3">
            <a:extLst>
              <a:ext uri="{FF2B5EF4-FFF2-40B4-BE49-F238E27FC236}">
                <a16:creationId xmlns:a16="http://schemas.microsoft.com/office/drawing/2014/main" id="{FA1DD965-9BDF-4DE6-F7B5-03302D138E36}"/>
              </a:ext>
            </a:extLst>
          </p:cNvPr>
          <p:cNvSpPr>
            <a:spLocks noGrp="1"/>
          </p:cNvSpPr>
          <p:nvPr>
            <p:ph type="sldNum" sz="quarter" idx="12"/>
          </p:nvPr>
        </p:nvSpPr>
        <p:spPr/>
        <p:txBody>
          <a:bodyPr/>
          <a:lstStyle/>
          <a:p>
            <a:fld id="{7F81B852-A6DC-1447-B615-F7E8933286B4}" type="slidenum">
              <a:rPr lang="en-HU" smtClean="0"/>
              <a:t>‹#›</a:t>
            </a:fld>
            <a:endParaRPr lang="en-HU"/>
          </a:p>
        </p:txBody>
      </p:sp>
    </p:spTree>
    <p:extLst>
      <p:ext uri="{BB962C8B-B14F-4D97-AF65-F5344CB8AC3E}">
        <p14:creationId xmlns:p14="http://schemas.microsoft.com/office/powerpoint/2010/main" val="1782680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ABB3F-DAAE-E87C-56E2-E7421865490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HU"/>
          </a:p>
        </p:txBody>
      </p:sp>
      <p:sp>
        <p:nvSpPr>
          <p:cNvPr id="3" name="Content Placeholder 2">
            <a:extLst>
              <a:ext uri="{FF2B5EF4-FFF2-40B4-BE49-F238E27FC236}">
                <a16:creationId xmlns:a16="http://schemas.microsoft.com/office/drawing/2014/main" id="{BE59ABD5-CEEA-407E-6E5B-A62A63266A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Text Placeholder 3">
            <a:extLst>
              <a:ext uri="{FF2B5EF4-FFF2-40B4-BE49-F238E27FC236}">
                <a16:creationId xmlns:a16="http://schemas.microsoft.com/office/drawing/2014/main" id="{83AC21C8-5526-551A-E87C-9344D8AB5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0B8095-11F2-9237-CB0C-891032494B01}"/>
              </a:ext>
            </a:extLst>
          </p:cNvPr>
          <p:cNvSpPr>
            <a:spLocks noGrp="1"/>
          </p:cNvSpPr>
          <p:nvPr>
            <p:ph type="dt" sz="half" idx="10"/>
          </p:nvPr>
        </p:nvSpPr>
        <p:spPr/>
        <p:txBody>
          <a:bodyPr/>
          <a:lstStyle/>
          <a:p>
            <a:fld id="{E0AE1F55-1B3E-8745-9B42-778A380A29FA}" type="datetimeFigureOut">
              <a:rPr lang="en-HU" smtClean="0"/>
              <a:t>2023. 02. 21.</a:t>
            </a:fld>
            <a:endParaRPr lang="en-HU"/>
          </a:p>
        </p:txBody>
      </p:sp>
      <p:sp>
        <p:nvSpPr>
          <p:cNvPr id="6" name="Footer Placeholder 5">
            <a:extLst>
              <a:ext uri="{FF2B5EF4-FFF2-40B4-BE49-F238E27FC236}">
                <a16:creationId xmlns:a16="http://schemas.microsoft.com/office/drawing/2014/main" id="{8409B5CA-2E1F-83CF-DA82-7C29C3F398CF}"/>
              </a:ext>
            </a:extLst>
          </p:cNvPr>
          <p:cNvSpPr>
            <a:spLocks noGrp="1"/>
          </p:cNvSpPr>
          <p:nvPr>
            <p:ph type="ftr" sz="quarter" idx="11"/>
          </p:nvPr>
        </p:nvSpPr>
        <p:spPr/>
        <p:txBody>
          <a:bodyPr/>
          <a:lstStyle/>
          <a:p>
            <a:endParaRPr lang="en-HU"/>
          </a:p>
        </p:txBody>
      </p:sp>
      <p:sp>
        <p:nvSpPr>
          <p:cNvPr id="7" name="Slide Number Placeholder 6">
            <a:extLst>
              <a:ext uri="{FF2B5EF4-FFF2-40B4-BE49-F238E27FC236}">
                <a16:creationId xmlns:a16="http://schemas.microsoft.com/office/drawing/2014/main" id="{73E72636-3BB9-E4E8-E4B1-AFCEABD33185}"/>
              </a:ext>
            </a:extLst>
          </p:cNvPr>
          <p:cNvSpPr>
            <a:spLocks noGrp="1"/>
          </p:cNvSpPr>
          <p:nvPr>
            <p:ph type="sldNum" sz="quarter" idx="12"/>
          </p:nvPr>
        </p:nvSpPr>
        <p:spPr/>
        <p:txBody>
          <a:bodyPr/>
          <a:lstStyle/>
          <a:p>
            <a:fld id="{7F81B852-A6DC-1447-B615-F7E8933286B4}" type="slidenum">
              <a:rPr lang="en-HU" smtClean="0"/>
              <a:t>‹#›</a:t>
            </a:fld>
            <a:endParaRPr lang="en-HU"/>
          </a:p>
        </p:txBody>
      </p:sp>
    </p:spTree>
    <p:extLst>
      <p:ext uri="{BB962C8B-B14F-4D97-AF65-F5344CB8AC3E}">
        <p14:creationId xmlns:p14="http://schemas.microsoft.com/office/powerpoint/2010/main" val="2892425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4717F-10CE-8E5D-9C38-9953C3DE32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HU"/>
          </a:p>
        </p:txBody>
      </p:sp>
      <p:sp>
        <p:nvSpPr>
          <p:cNvPr id="3" name="Picture Placeholder 2">
            <a:extLst>
              <a:ext uri="{FF2B5EF4-FFF2-40B4-BE49-F238E27FC236}">
                <a16:creationId xmlns:a16="http://schemas.microsoft.com/office/drawing/2014/main" id="{092D70E1-CCA5-75EC-3E88-53F52003E8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HU"/>
          </a:p>
        </p:txBody>
      </p:sp>
      <p:sp>
        <p:nvSpPr>
          <p:cNvPr id="4" name="Text Placeholder 3">
            <a:extLst>
              <a:ext uri="{FF2B5EF4-FFF2-40B4-BE49-F238E27FC236}">
                <a16:creationId xmlns:a16="http://schemas.microsoft.com/office/drawing/2014/main" id="{8CB537EE-3DE4-EDD9-9D68-907042D7E3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A54CB37-309E-47E8-7750-A0B7072B19A0}"/>
              </a:ext>
            </a:extLst>
          </p:cNvPr>
          <p:cNvSpPr>
            <a:spLocks noGrp="1"/>
          </p:cNvSpPr>
          <p:nvPr>
            <p:ph type="dt" sz="half" idx="10"/>
          </p:nvPr>
        </p:nvSpPr>
        <p:spPr/>
        <p:txBody>
          <a:bodyPr/>
          <a:lstStyle/>
          <a:p>
            <a:fld id="{E0AE1F55-1B3E-8745-9B42-778A380A29FA}" type="datetimeFigureOut">
              <a:rPr lang="en-HU" smtClean="0"/>
              <a:t>2023. 02. 21.</a:t>
            </a:fld>
            <a:endParaRPr lang="en-HU"/>
          </a:p>
        </p:txBody>
      </p:sp>
      <p:sp>
        <p:nvSpPr>
          <p:cNvPr id="6" name="Footer Placeholder 5">
            <a:extLst>
              <a:ext uri="{FF2B5EF4-FFF2-40B4-BE49-F238E27FC236}">
                <a16:creationId xmlns:a16="http://schemas.microsoft.com/office/drawing/2014/main" id="{F35FD7D3-2885-8C9A-B1D3-C4DA6EB5B284}"/>
              </a:ext>
            </a:extLst>
          </p:cNvPr>
          <p:cNvSpPr>
            <a:spLocks noGrp="1"/>
          </p:cNvSpPr>
          <p:nvPr>
            <p:ph type="ftr" sz="quarter" idx="11"/>
          </p:nvPr>
        </p:nvSpPr>
        <p:spPr/>
        <p:txBody>
          <a:bodyPr/>
          <a:lstStyle/>
          <a:p>
            <a:endParaRPr lang="en-HU"/>
          </a:p>
        </p:txBody>
      </p:sp>
      <p:sp>
        <p:nvSpPr>
          <p:cNvPr id="7" name="Slide Number Placeholder 6">
            <a:extLst>
              <a:ext uri="{FF2B5EF4-FFF2-40B4-BE49-F238E27FC236}">
                <a16:creationId xmlns:a16="http://schemas.microsoft.com/office/drawing/2014/main" id="{5B0E0D51-9DC6-AD6A-A99B-A5119BCE4D73}"/>
              </a:ext>
            </a:extLst>
          </p:cNvPr>
          <p:cNvSpPr>
            <a:spLocks noGrp="1"/>
          </p:cNvSpPr>
          <p:nvPr>
            <p:ph type="sldNum" sz="quarter" idx="12"/>
          </p:nvPr>
        </p:nvSpPr>
        <p:spPr/>
        <p:txBody>
          <a:bodyPr/>
          <a:lstStyle/>
          <a:p>
            <a:fld id="{7F81B852-A6DC-1447-B615-F7E8933286B4}" type="slidenum">
              <a:rPr lang="en-HU" smtClean="0"/>
              <a:t>‹#›</a:t>
            </a:fld>
            <a:endParaRPr lang="en-HU"/>
          </a:p>
        </p:txBody>
      </p:sp>
    </p:spTree>
    <p:extLst>
      <p:ext uri="{BB962C8B-B14F-4D97-AF65-F5344CB8AC3E}">
        <p14:creationId xmlns:p14="http://schemas.microsoft.com/office/powerpoint/2010/main" val="137379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1FFD2-06BB-7273-7510-C21C3CC48B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HU"/>
          </a:p>
        </p:txBody>
      </p:sp>
      <p:sp>
        <p:nvSpPr>
          <p:cNvPr id="3" name="Text Placeholder 2">
            <a:extLst>
              <a:ext uri="{FF2B5EF4-FFF2-40B4-BE49-F238E27FC236}">
                <a16:creationId xmlns:a16="http://schemas.microsoft.com/office/drawing/2014/main" id="{6DBA8C77-9562-C569-38FB-1611765FFF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Date Placeholder 3">
            <a:extLst>
              <a:ext uri="{FF2B5EF4-FFF2-40B4-BE49-F238E27FC236}">
                <a16:creationId xmlns:a16="http://schemas.microsoft.com/office/drawing/2014/main" id="{C5BD86AF-7EEC-B124-0E2F-A12CA2F22B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E1F55-1B3E-8745-9B42-778A380A29FA}" type="datetimeFigureOut">
              <a:rPr lang="en-HU" smtClean="0"/>
              <a:t>2023. 02. 21.</a:t>
            </a:fld>
            <a:endParaRPr lang="en-HU"/>
          </a:p>
        </p:txBody>
      </p:sp>
      <p:sp>
        <p:nvSpPr>
          <p:cNvPr id="5" name="Footer Placeholder 4">
            <a:extLst>
              <a:ext uri="{FF2B5EF4-FFF2-40B4-BE49-F238E27FC236}">
                <a16:creationId xmlns:a16="http://schemas.microsoft.com/office/drawing/2014/main" id="{4C6C0DD7-1F10-11F7-3FB3-D2F41C1A0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HU"/>
          </a:p>
        </p:txBody>
      </p:sp>
      <p:sp>
        <p:nvSpPr>
          <p:cNvPr id="6" name="Slide Number Placeholder 5">
            <a:extLst>
              <a:ext uri="{FF2B5EF4-FFF2-40B4-BE49-F238E27FC236}">
                <a16:creationId xmlns:a16="http://schemas.microsoft.com/office/drawing/2014/main" id="{AD0BB11C-FC95-83CB-124B-96E57CFEE7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81B852-A6DC-1447-B615-F7E8933286B4}" type="slidenum">
              <a:rPr lang="en-HU" smtClean="0"/>
              <a:t>‹#›</a:t>
            </a:fld>
            <a:endParaRPr lang="en-HU"/>
          </a:p>
        </p:txBody>
      </p:sp>
    </p:spTree>
    <p:extLst>
      <p:ext uri="{BB962C8B-B14F-4D97-AF65-F5344CB8AC3E}">
        <p14:creationId xmlns:p14="http://schemas.microsoft.com/office/powerpoint/2010/main" val="3983249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D741AB-2890-982D-1770-E30F67951617}"/>
              </a:ext>
            </a:extLst>
          </p:cNvPr>
          <p:cNvSpPr>
            <a:spLocks noGrp="1"/>
          </p:cNvSpPr>
          <p:nvPr>
            <p:ph type="ctrTitle"/>
          </p:nvPr>
        </p:nvSpPr>
        <p:spPr>
          <a:xfrm>
            <a:off x="477981" y="1122363"/>
            <a:ext cx="4023360" cy="3204134"/>
          </a:xfrm>
        </p:spPr>
        <p:txBody>
          <a:bodyPr anchor="b">
            <a:normAutofit/>
          </a:bodyPr>
          <a:lstStyle/>
          <a:p>
            <a:pPr algn="l"/>
            <a:r>
              <a:rPr lang="en-HU" sz="4800" dirty="0"/>
              <a:t>Recycle</a:t>
            </a:r>
          </a:p>
        </p:txBody>
      </p:sp>
      <p:sp>
        <p:nvSpPr>
          <p:cNvPr id="3" name="Subtitle 2">
            <a:extLst>
              <a:ext uri="{FF2B5EF4-FFF2-40B4-BE49-F238E27FC236}">
                <a16:creationId xmlns:a16="http://schemas.microsoft.com/office/drawing/2014/main" id="{3BC2E837-8446-EA34-C70A-642EEDC4E869}"/>
              </a:ext>
            </a:extLst>
          </p:cNvPr>
          <p:cNvSpPr>
            <a:spLocks noGrp="1"/>
          </p:cNvSpPr>
          <p:nvPr>
            <p:ph type="subTitle" idx="1"/>
          </p:nvPr>
        </p:nvSpPr>
        <p:spPr>
          <a:xfrm>
            <a:off x="477981" y="4872922"/>
            <a:ext cx="3933306" cy="1208141"/>
          </a:xfrm>
        </p:spPr>
        <p:txBody>
          <a:bodyPr>
            <a:normAutofit/>
          </a:bodyPr>
          <a:lstStyle/>
          <a:p>
            <a:pPr algn="l"/>
            <a:endParaRPr lang="en-HU" sz="2000"/>
          </a:p>
        </p:txBody>
      </p:sp>
      <p:sp>
        <p:nvSpPr>
          <p:cNvPr id="105" name="Rectangle 10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Rectangle 10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98" name="Picture 97" descr="Shape&#10;&#10;Description automatically generated with medium confidence">
            <a:extLst>
              <a:ext uri="{FF2B5EF4-FFF2-40B4-BE49-F238E27FC236}">
                <a16:creationId xmlns:a16="http://schemas.microsoft.com/office/drawing/2014/main" id="{E30604B2-05D6-0F29-1850-E712A33E44A6}"/>
              </a:ext>
            </a:extLst>
          </p:cNvPr>
          <p:cNvPicPr>
            <a:picLocks noChangeAspect="1"/>
          </p:cNvPicPr>
          <p:nvPr/>
        </p:nvPicPr>
        <p:blipFill>
          <a:blip r:embed="rId2"/>
          <a:stretch>
            <a:fillRect/>
          </a:stretch>
        </p:blipFill>
        <p:spPr>
          <a:xfrm>
            <a:off x="5468471" y="625683"/>
            <a:ext cx="5638637" cy="5455380"/>
          </a:xfrm>
          <a:prstGeom prst="rect">
            <a:avLst/>
          </a:prstGeom>
        </p:spPr>
      </p:pic>
    </p:spTree>
    <p:extLst>
      <p:ext uri="{BB962C8B-B14F-4D97-AF65-F5344CB8AC3E}">
        <p14:creationId xmlns:p14="http://schemas.microsoft.com/office/powerpoint/2010/main" val="998078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wall&#10;&#10;Description automatically generated">
            <a:extLst>
              <a:ext uri="{FF2B5EF4-FFF2-40B4-BE49-F238E27FC236}">
                <a16:creationId xmlns:a16="http://schemas.microsoft.com/office/drawing/2014/main" id="{B7ACD0BA-A82C-F71C-7ADB-AF395C08A282}"/>
              </a:ext>
            </a:extLst>
          </p:cNvPr>
          <p:cNvPicPr>
            <a:picLocks noChangeAspect="1"/>
          </p:cNvPicPr>
          <p:nvPr/>
        </p:nvPicPr>
        <p:blipFill rotWithShape="1">
          <a:blip r:embed="rId2"/>
          <a:srcRect t="7139" r="23010" b="1950"/>
          <a:stretch/>
        </p:blipFill>
        <p:spPr>
          <a:xfrm>
            <a:off x="3523488" y="10"/>
            <a:ext cx="8668512" cy="6857990"/>
          </a:xfrm>
          <a:prstGeom prst="rect">
            <a:avLst/>
          </a:prstGeom>
        </p:spPr>
      </p:pic>
      <p:sp>
        <p:nvSpPr>
          <p:cNvPr id="44" name="Rectangle 4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DE695C-1146-CC75-4A0E-808BF56C53C5}"/>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Recycling in art</a:t>
            </a:r>
          </a:p>
        </p:txBody>
      </p:sp>
      <p:sp>
        <p:nvSpPr>
          <p:cNvPr id="51" name="Rectangle 4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2" name="Rectangle 4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91767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urful plastic bottle caps">
            <a:extLst>
              <a:ext uri="{FF2B5EF4-FFF2-40B4-BE49-F238E27FC236}">
                <a16:creationId xmlns:a16="http://schemas.microsoft.com/office/drawing/2014/main" id="{691DC684-A35A-7107-9363-81A954CAA9CD}"/>
              </a:ext>
            </a:extLst>
          </p:cNvPr>
          <p:cNvPicPr>
            <a:picLocks noChangeAspect="1"/>
          </p:cNvPicPr>
          <p:nvPr/>
        </p:nvPicPr>
        <p:blipFill rotWithShape="1">
          <a:blip r:embed="rId2">
            <a:alphaModFix amt="40000"/>
          </a:blip>
          <a:srcRect t="2876" b="12855"/>
          <a:stretch/>
        </p:blipFill>
        <p:spPr>
          <a:xfrm>
            <a:off x="20" y="10"/>
            <a:ext cx="12191979" cy="6857990"/>
          </a:xfrm>
          <a:prstGeom prst="rect">
            <a:avLst/>
          </a:prstGeom>
        </p:spPr>
      </p:pic>
      <p:sp>
        <p:nvSpPr>
          <p:cNvPr id="2" name="Title 1">
            <a:extLst>
              <a:ext uri="{FF2B5EF4-FFF2-40B4-BE49-F238E27FC236}">
                <a16:creationId xmlns:a16="http://schemas.microsoft.com/office/drawing/2014/main" id="{AF6CCF64-B332-5238-DB3A-450D941693D5}"/>
              </a:ext>
            </a:extLst>
          </p:cNvPr>
          <p:cNvSpPr>
            <a:spLocks noGrp="1"/>
          </p:cNvSpPr>
          <p:nvPr>
            <p:ph type="title"/>
          </p:nvPr>
        </p:nvSpPr>
        <p:spPr>
          <a:xfrm>
            <a:off x="841249" y="941832"/>
            <a:ext cx="10506456" cy="2057400"/>
          </a:xfrm>
        </p:spPr>
        <p:txBody>
          <a:bodyPr anchor="b">
            <a:normAutofit/>
          </a:bodyPr>
          <a:lstStyle/>
          <a:p>
            <a:r>
              <a:rPr lang="en-GB" sz="5000" dirty="0"/>
              <a:t>W</a:t>
            </a:r>
            <a:r>
              <a:rPr lang="en-HU" sz="5000" dirty="0"/>
              <a:t>hat is recycling?</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4198DEF-F67B-D5E6-A775-BB2256D711E5}"/>
              </a:ext>
            </a:extLst>
          </p:cNvPr>
          <p:cNvSpPr>
            <a:spLocks noGrp="1"/>
          </p:cNvSpPr>
          <p:nvPr>
            <p:ph idx="1"/>
          </p:nvPr>
        </p:nvSpPr>
        <p:spPr>
          <a:xfrm>
            <a:off x="841248" y="3502152"/>
            <a:ext cx="10506456" cy="2670048"/>
          </a:xfrm>
        </p:spPr>
        <p:txBody>
          <a:bodyPr>
            <a:normAutofit/>
          </a:bodyPr>
          <a:lstStyle/>
          <a:p>
            <a:r>
              <a:rPr lang="en-GB" sz="2000" dirty="0"/>
              <a:t>Recycling can be: </a:t>
            </a:r>
          </a:p>
          <a:p>
            <a:r>
              <a:rPr lang="en-GB" sz="2000" dirty="0"/>
              <a:t>The process of converting waste materials into new materials </a:t>
            </a:r>
          </a:p>
          <a:p>
            <a:r>
              <a:rPr lang="en-GB" sz="2000" dirty="0"/>
              <a:t>Also process of making new objects</a:t>
            </a:r>
          </a:p>
          <a:p>
            <a:r>
              <a:rPr lang="en-GB" sz="2000" dirty="0"/>
              <a:t>Might be also making arts of waste materials</a:t>
            </a:r>
          </a:p>
          <a:p>
            <a:r>
              <a:rPr lang="en-GB" sz="2000" dirty="0"/>
              <a:t>Is saving our planet </a:t>
            </a:r>
          </a:p>
          <a:p>
            <a:r>
              <a:rPr lang="en-GB" sz="2000" dirty="0"/>
              <a:t>Is caring of next generations</a:t>
            </a:r>
            <a:endParaRPr lang="en-HU" sz="2000" dirty="0"/>
          </a:p>
        </p:txBody>
      </p:sp>
    </p:spTree>
    <p:extLst>
      <p:ext uri="{BB962C8B-B14F-4D97-AF65-F5344CB8AC3E}">
        <p14:creationId xmlns:p14="http://schemas.microsoft.com/office/powerpoint/2010/main" val="397190455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outdoor, marketplace, old&#10;&#10;Description automatically generated">
            <a:extLst>
              <a:ext uri="{FF2B5EF4-FFF2-40B4-BE49-F238E27FC236}">
                <a16:creationId xmlns:a16="http://schemas.microsoft.com/office/drawing/2014/main" id="{575F5600-8F72-1DA0-84C8-D8DE7FEFFEF9}"/>
              </a:ext>
            </a:extLst>
          </p:cNvPr>
          <p:cNvPicPr>
            <a:picLocks noChangeAspect="1"/>
          </p:cNvPicPr>
          <p:nvPr/>
        </p:nvPicPr>
        <p:blipFill rotWithShape="1">
          <a:blip r:embed="rId2">
            <a:alphaModFix amt="40000"/>
          </a:blip>
          <a:srcRect t="26264" b="2534"/>
          <a:stretch/>
        </p:blipFill>
        <p:spPr>
          <a:xfrm>
            <a:off x="20" y="10"/>
            <a:ext cx="12191979" cy="6857990"/>
          </a:xfrm>
          <a:prstGeom prst="rect">
            <a:avLst/>
          </a:prstGeom>
        </p:spPr>
      </p:pic>
      <p:sp>
        <p:nvSpPr>
          <p:cNvPr id="2" name="Title 1">
            <a:extLst>
              <a:ext uri="{FF2B5EF4-FFF2-40B4-BE49-F238E27FC236}">
                <a16:creationId xmlns:a16="http://schemas.microsoft.com/office/drawing/2014/main" id="{58254FC1-F789-3E6B-1A6E-0591919248C0}"/>
              </a:ext>
            </a:extLst>
          </p:cNvPr>
          <p:cNvSpPr>
            <a:spLocks noGrp="1"/>
          </p:cNvSpPr>
          <p:nvPr>
            <p:ph type="title"/>
          </p:nvPr>
        </p:nvSpPr>
        <p:spPr>
          <a:xfrm>
            <a:off x="841249" y="941832"/>
            <a:ext cx="10506456" cy="2057400"/>
          </a:xfrm>
        </p:spPr>
        <p:txBody>
          <a:bodyPr anchor="b">
            <a:normAutofit/>
          </a:bodyPr>
          <a:lstStyle/>
          <a:p>
            <a:r>
              <a:rPr lang="en-GB" sz="5000" dirty="0"/>
              <a:t>T</a:t>
            </a:r>
            <a:r>
              <a:rPr lang="en-HU" sz="5000" dirty="0"/>
              <a:t>he history of recycle</a:t>
            </a:r>
          </a:p>
        </p:txBody>
      </p:sp>
      <p:sp>
        <p:nvSpPr>
          <p:cNvPr id="25" name="Rectangle 2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5D7E1F0-D02E-23B2-4FCC-AF0F12C90330}"/>
              </a:ext>
            </a:extLst>
          </p:cNvPr>
          <p:cNvSpPr>
            <a:spLocks noGrp="1"/>
          </p:cNvSpPr>
          <p:nvPr>
            <p:ph idx="1"/>
          </p:nvPr>
        </p:nvSpPr>
        <p:spPr>
          <a:xfrm>
            <a:off x="841248" y="3502152"/>
            <a:ext cx="10506456" cy="2670048"/>
          </a:xfrm>
        </p:spPr>
        <p:txBody>
          <a:bodyPr>
            <a:normAutofit/>
          </a:bodyPr>
          <a:lstStyle/>
          <a:p>
            <a:r>
              <a:rPr lang="en-GB" sz="2000" dirty="0"/>
              <a:t>M</a:t>
            </a:r>
            <a:r>
              <a:rPr lang="en-HU" sz="2000" dirty="0"/>
              <a:t>any people think that recycling started just few years ago, but this isn’t true</a:t>
            </a:r>
          </a:p>
          <a:p>
            <a:r>
              <a:rPr lang="en-GB" sz="2000" dirty="0"/>
              <a:t>F</a:t>
            </a:r>
            <a:r>
              <a:rPr lang="en-HU" sz="2000" dirty="0"/>
              <a:t>or example in the early 1820s in London, waste was collected almost 100%</a:t>
            </a:r>
          </a:p>
          <a:p>
            <a:r>
              <a:rPr lang="en-GB" sz="2000" dirty="0"/>
              <a:t>A</a:t>
            </a:r>
            <a:r>
              <a:rPr lang="en-HU" sz="2000" dirty="0"/>
              <a:t>nd in 1889, the first waste sorting plant for recycling was opened in New York</a:t>
            </a:r>
          </a:p>
          <a:p>
            <a:r>
              <a:rPr lang="en-HU" sz="2000" dirty="0"/>
              <a:t>Unfortunately </a:t>
            </a:r>
            <a:r>
              <a:rPr lang="en-GB" sz="2000" dirty="0" err="1"/>
              <a:t>i</a:t>
            </a:r>
            <a:r>
              <a:rPr lang="en-HU" sz="2000" dirty="0"/>
              <a:t>n Hungry recycling is not so known and popular thing(yet), just for exaple in some other countries like Austria, Germany or Finland the recycling percent of recycling waste is about 70 percent, in Hungry that number is 20 , luckily that number is growing all the time</a:t>
            </a:r>
          </a:p>
        </p:txBody>
      </p:sp>
    </p:spTree>
    <p:extLst>
      <p:ext uri="{BB962C8B-B14F-4D97-AF65-F5344CB8AC3E}">
        <p14:creationId xmlns:p14="http://schemas.microsoft.com/office/powerpoint/2010/main" val="16319563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BC420B3-6F3D-71D2-AA96-9F509BED80B0}"/>
              </a:ext>
            </a:extLst>
          </p:cNvPr>
          <p:cNvPicPr>
            <a:picLocks noChangeAspect="1"/>
          </p:cNvPicPr>
          <p:nvPr/>
        </p:nvPicPr>
        <p:blipFill rotWithShape="1">
          <a:blip r:embed="rId2">
            <a:alphaModFix amt="40000"/>
          </a:blip>
          <a:srcRect l="4000"/>
          <a:stretch/>
        </p:blipFill>
        <p:spPr>
          <a:xfrm>
            <a:off x="20" y="1"/>
            <a:ext cx="12191980" cy="6857999"/>
          </a:xfrm>
          <a:prstGeom prst="rect">
            <a:avLst/>
          </a:prstGeom>
        </p:spPr>
      </p:pic>
      <p:sp>
        <p:nvSpPr>
          <p:cNvPr id="2" name="Title 1">
            <a:extLst>
              <a:ext uri="{FF2B5EF4-FFF2-40B4-BE49-F238E27FC236}">
                <a16:creationId xmlns:a16="http://schemas.microsoft.com/office/drawing/2014/main" id="{B4771E76-6288-DFF2-7637-6CAAC38E59D9}"/>
              </a:ext>
            </a:extLst>
          </p:cNvPr>
          <p:cNvSpPr>
            <a:spLocks noGrp="1"/>
          </p:cNvSpPr>
          <p:nvPr>
            <p:ph type="title"/>
          </p:nvPr>
        </p:nvSpPr>
        <p:spPr>
          <a:xfrm>
            <a:off x="841249" y="941832"/>
            <a:ext cx="10506456" cy="2057400"/>
          </a:xfrm>
        </p:spPr>
        <p:txBody>
          <a:bodyPr anchor="b">
            <a:normAutofit/>
          </a:bodyPr>
          <a:lstStyle/>
          <a:p>
            <a:r>
              <a:rPr lang="en-GB" sz="5000"/>
              <a:t>T</a:t>
            </a:r>
            <a:r>
              <a:rPr lang="en-HU" sz="5000"/>
              <a:t>he importance of recycling</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78494DE-030D-C9B8-8AC3-3E63BD601FB7}"/>
              </a:ext>
            </a:extLst>
          </p:cNvPr>
          <p:cNvSpPr>
            <a:spLocks noGrp="1"/>
          </p:cNvSpPr>
          <p:nvPr>
            <p:ph idx="1"/>
          </p:nvPr>
        </p:nvSpPr>
        <p:spPr>
          <a:xfrm>
            <a:off x="841248" y="3502152"/>
            <a:ext cx="10506456" cy="2670048"/>
          </a:xfrm>
        </p:spPr>
        <p:txBody>
          <a:bodyPr>
            <a:normAutofit/>
          </a:bodyPr>
          <a:lstStyle/>
          <a:p>
            <a:r>
              <a:rPr lang="en-GB" sz="2000" dirty="0"/>
              <a:t>Every day people are “making” tons of waste in every household and also in business starting from the smallest boutique to the big malls</a:t>
            </a:r>
          </a:p>
          <a:p>
            <a:r>
              <a:rPr lang="en-GB" sz="2000" dirty="0"/>
              <a:t>Factories are very large and problematic source of waste</a:t>
            </a:r>
          </a:p>
          <a:p>
            <a:r>
              <a:rPr lang="en-GB" sz="2000" dirty="0"/>
              <a:t>Without recycling the processing of waste is very expensive and polluting and it would be almost impossible to make it work</a:t>
            </a:r>
            <a:endParaRPr lang="en-HU" sz="2000" dirty="0"/>
          </a:p>
          <a:p>
            <a:endParaRPr lang="en-HU" sz="2000" dirty="0"/>
          </a:p>
        </p:txBody>
      </p:sp>
    </p:spTree>
    <p:extLst>
      <p:ext uri="{BB962C8B-B14F-4D97-AF65-F5344CB8AC3E}">
        <p14:creationId xmlns:p14="http://schemas.microsoft.com/office/powerpoint/2010/main" val="213098189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outdoor, sign&#10;&#10;Description automatically generated">
            <a:extLst>
              <a:ext uri="{FF2B5EF4-FFF2-40B4-BE49-F238E27FC236}">
                <a16:creationId xmlns:a16="http://schemas.microsoft.com/office/drawing/2014/main" id="{75F39685-2E25-FCFB-AE76-8A568E392080}"/>
              </a:ext>
            </a:extLst>
          </p:cNvPr>
          <p:cNvPicPr>
            <a:picLocks noChangeAspect="1"/>
          </p:cNvPicPr>
          <p:nvPr/>
        </p:nvPicPr>
        <p:blipFill rotWithShape="1">
          <a:blip r:embed="rId2">
            <a:alphaModFix amt="40000"/>
          </a:blip>
          <a:srcRect r="11111"/>
          <a:stretch/>
        </p:blipFill>
        <p:spPr>
          <a:xfrm>
            <a:off x="20" y="1"/>
            <a:ext cx="12191980" cy="6857999"/>
          </a:xfrm>
          <a:prstGeom prst="rect">
            <a:avLst/>
          </a:prstGeom>
        </p:spPr>
      </p:pic>
      <p:sp>
        <p:nvSpPr>
          <p:cNvPr id="2" name="Title 1">
            <a:extLst>
              <a:ext uri="{FF2B5EF4-FFF2-40B4-BE49-F238E27FC236}">
                <a16:creationId xmlns:a16="http://schemas.microsoft.com/office/drawing/2014/main" id="{D5AF8ABC-42CB-F151-EC9D-44400252638A}"/>
              </a:ext>
            </a:extLst>
          </p:cNvPr>
          <p:cNvSpPr>
            <a:spLocks noGrp="1"/>
          </p:cNvSpPr>
          <p:nvPr>
            <p:ph type="title"/>
          </p:nvPr>
        </p:nvSpPr>
        <p:spPr>
          <a:xfrm>
            <a:off x="841249" y="941832"/>
            <a:ext cx="10506456" cy="2057400"/>
          </a:xfrm>
        </p:spPr>
        <p:txBody>
          <a:bodyPr anchor="b">
            <a:normAutofit/>
          </a:bodyPr>
          <a:lstStyle/>
          <a:p>
            <a:r>
              <a:rPr lang="en-GB" sz="5000" dirty="0"/>
              <a:t>H</a:t>
            </a:r>
            <a:r>
              <a:rPr lang="en-HU" sz="5000" dirty="0"/>
              <a:t>ow to recycle things?</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3A7B5D1-5151-B17B-1C20-C421192CEBD7}"/>
              </a:ext>
            </a:extLst>
          </p:cNvPr>
          <p:cNvSpPr>
            <a:spLocks noGrp="1"/>
          </p:cNvSpPr>
          <p:nvPr>
            <p:ph idx="1"/>
          </p:nvPr>
        </p:nvSpPr>
        <p:spPr>
          <a:xfrm>
            <a:off x="841248" y="3502152"/>
            <a:ext cx="10506456" cy="2670048"/>
          </a:xfrm>
        </p:spPr>
        <p:txBody>
          <a:bodyPr>
            <a:noAutofit/>
          </a:bodyPr>
          <a:lstStyle/>
          <a:p>
            <a:r>
              <a:rPr lang="en-GB" sz="2000" dirty="0"/>
              <a:t>The big difference is whether the recycled material comes from household or industry</a:t>
            </a:r>
          </a:p>
          <a:p>
            <a:r>
              <a:rPr lang="en-GB" sz="2000" dirty="0"/>
              <a:t>All materials have their own process for recycling</a:t>
            </a:r>
          </a:p>
          <a:p>
            <a:r>
              <a:rPr lang="en-GB" sz="2000" dirty="0"/>
              <a:t>I</a:t>
            </a:r>
            <a:r>
              <a:rPr lang="en-HU" sz="2000" dirty="0"/>
              <a:t>t’s important to know excatly how to celect tha waste</a:t>
            </a:r>
          </a:p>
        </p:txBody>
      </p:sp>
    </p:spTree>
    <p:extLst>
      <p:ext uri="{BB962C8B-B14F-4D97-AF65-F5344CB8AC3E}">
        <p14:creationId xmlns:p14="http://schemas.microsoft.com/office/powerpoint/2010/main" val="79818138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holding a seedling&#10;&#10;Description automatically generated with medium confidence">
            <a:extLst>
              <a:ext uri="{FF2B5EF4-FFF2-40B4-BE49-F238E27FC236}">
                <a16:creationId xmlns:a16="http://schemas.microsoft.com/office/drawing/2014/main" id="{4DA796E0-AFB2-EBE9-B307-AFE4D2A7C533}"/>
              </a:ext>
            </a:extLst>
          </p:cNvPr>
          <p:cNvPicPr>
            <a:picLocks noChangeAspect="1"/>
          </p:cNvPicPr>
          <p:nvPr/>
        </p:nvPicPr>
        <p:blipFill rotWithShape="1">
          <a:blip r:embed="rId2">
            <a:alphaModFix amt="40000"/>
          </a:blip>
          <a:srcRect b="15730"/>
          <a:stretch/>
        </p:blipFill>
        <p:spPr>
          <a:xfrm>
            <a:off x="20" y="10"/>
            <a:ext cx="12191979" cy="6857990"/>
          </a:xfrm>
          <a:prstGeom prst="rect">
            <a:avLst/>
          </a:prstGeom>
        </p:spPr>
      </p:pic>
      <p:sp>
        <p:nvSpPr>
          <p:cNvPr id="2" name="Title 1">
            <a:extLst>
              <a:ext uri="{FF2B5EF4-FFF2-40B4-BE49-F238E27FC236}">
                <a16:creationId xmlns:a16="http://schemas.microsoft.com/office/drawing/2014/main" id="{65BB2AFA-9976-324C-F31E-92FD6071FDE9}"/>
              </a:ext>
            </a:extLst>
          </p:cNvPr>
          <p:cNvSpPr>
            <a:spLocks noGrp="1"/>
          </p:cNvSpPr>
          <p:nvPr>
            <p:ph type="title"/>
          </p:nvPr>
        </p:nvSpPr>
        <p:spPr>
          <a:xfrm>
            <a:off x="841249" y="941832"/>
            <a:ext cx="10506456" cy="2057400"/>
          </a:xfrm>
        </p:spPr>
        <p:txBody>
          <a:bodyPr anchor="b">
            <a:normAutofit/>
          </a:bodyPr>
          <a:lstStyle/>
          <a:p>
            <a:r>
              <a:rPr lang="en-GB" sz="5000" dirty="0"/>
              <a:t>What is it good for?</a:t>
            </a:r>
            <a:endParaRPr lang="en-HU" sz="5000" dirty="0"/>
          </a:p>
        </p:txBody>
      </p:sp>
      <p:sp>
        <p:nvSpPr>
          <p:cNvPr id="16"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E45A6A8-E809-2EAC-7D34-49536667DA26}"/>
              </a:ext>
            </a:extLst>
          </p:cNvPr>
          <p:cNvSpPr>
            <a:spLocks noGrp="1"/>
          </p:cNvSpPr>
          <p:nvPr>
            <p:ph idx="1"/>
          </p:nvPr>
        </p:nvSpPr>
        <p:spPr>
          <a:xfrm>
            <a:off x="841248" y="3502152"/>
            <a:ext cx="10506456" cy="2670048"/>
          </a:xfrm>
        </p:spPr>
        <p:txBody>
          <a:bodyPr>
            <a:normAutofit/>
          </a:bodyPr>
          <a:lstStyle/>
          <a:p>
            <a:r>
              <a:rPr lang="en-GB" sz="2000" dirty="0"/>
              <a:t>Conservation </a:t>
            </a:r>
            <a:endParaRPr lang="en-HU" sz="2000" dirty="0"/>
          </a:p>
          <a:p>
            <a:r>
              <a:rPr lang="en-GB" sz="2000" dirty="0"/>
              <a:t>Pollution reduction</a:t>
            </a:r>
            <a:endParaRPr lang="en-HU" sz="2000" dirty="0"/>
          </a:p>
          <a:p>
            <a:r>
              <a:rPr lang="en-GB" sz="2000" dirty="0"/>
              <a:t>Making new things</a:t>
            </a:r>
            <a:endParaRPr lang="en-HU" sz="2000" dirty="0"/>
          </a:p>
          <a:p>
            <a:r>
              <a:rPr lang="en-GB" sz="2000" dirty="0"/>
              <a:t>Employment </a:t>
            </a:r>
            <a:endParaRPr lang="en-HU" sz="2000" dirty="0"/>
          </a:p>
          <a:p>
            <a:endParaRPr lang="en-HU" sz="2000" dirty="0"/>
          </a:p>
        </p:txBody>
      </p:sp>
    </p:spTree>
    <p:extLst>
      <p:ext uri="{BB962C8B-B14F-4D97-AF65-F5344CB8AC3E}">
        <p14:creationId xmlns:p14="http://schemas.microsoft.com/office/powerpoint/2010/main" val="215527723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everal&#10;&#10;Description automatically generated">
            <a:extLst>
              <a:ext uri="{FF2B5EF4-FFF2-40B4-BE49-F238E27FC236}">
                <a16:creationId xmlns:a16="http://schemas.microsoft.com/office/drawing/2014/main" id="{F0521FB0-C970-D831-C862-6BE1A3C112DE}"/>
              </a:ext>
            </a:extLst>
          </p:cNvPr>
          <p:cNvPicPr>
            <a:picLocks noChangeAspect="1"/>
          </p:cNvPicPr>
          <p:nvPr/>
        </p:nvPicPr>
        <p:blipFill rotWithShape="1">
          <a:blip r:embed="rId2">
            <a:alphaModFix amt="40000"/>
          </a:blip>
          <a:srcRect b="15730"/>
          <a:stretch/>
        </p:blipFill>
        <p:spPr>
          <a:xfrm>
            <a:off x="20" y="10"/>
            <a:ext cx="12191979" cy="6857990"/>
          </a:xfrm>
          <a:prstGeom prst="rect">
            <a:avLst/>
          </a:prstGeom>
        </p:spPr>
      </p:pic>
      <p:sp>
        <p:nvSpPr>
          <p:cNvPr id="2" name="Title 1">
            <a:extLst>
              <a:ext uri="{FF2B5EF4-FFF2-40B4-BE49-F238E27FC236}">
                <a16:creationId xmlns:a16="http://schemas.microsoft.com/office/drawing/2014/main" id="{B4341D40-4112-188E-A936-CDE77E40D9B8}"/>
              </a:ext>
            </a:extLst>
          </p:cNvPr>
          <p:cNvSpPr>
            <a:spLocks noGrp="1"/>
          </p:cNvSpPr>
          <p:nvPr>
            <p:ph type="title"/>
          </p:nvPr>
        </p:nvSpPr>
        <p:spPr>
          <a:xfrm>
            <a:off x="841249" y="941832"/>
            <a:ext cx="10506456" cy="2057400"/>
          </a:xfrm>
        </p:spPr>
        <p:txBody>
          <a:bodyPr anchor="b">
            <a:normAutofit/>
          </a:bodyPr>
          <a:lstStyle/>
          <a:p>
            <a:r>
              <a:rPr lang="en-GB" sz="5000" dirty="0"/>
              <a:t>W</a:t>
            </a:r>
            <a:r>
              <a:rPr lang="en-HU" sz="5000" dirty="0"/>
              <a:t>hat can we recycle?</a:t>
            </a:r>
          </a:p>
        </p:txBody>
      </p:sp>
      <p:sp>
        <p:nvSpPr>
          <p:cNvPr id="41"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A4E8A32-D0C8-EAB6-EC7C-96B4B381E4CC}"/>
              </a:ext>
            </a:extLst>
          </p:cNvPr>
          <p:cNvSpPr>
            <a:spLocks noGrp="1"/>
          </p:cNvSpPr>
          <p:nvPr>
            <p:ph idx="1"/>
          </p:nvPr>
        </p:nvSpPr>
        <p:spPr>
          <a:xfrm>
            <a:off x="841248" y="3502152"/>
            <a:ext cx="10506456" cy="2670048"/>
          </a:xfrm>
        </p:spPr>
        <p:txBody>
          <a:bodyPr>
            <a:normAutofit/>
          </a:bodyPr>
          <a:lstStyle/>
          <a:p>
            <a:r>
              <a:rPr lang="en-GB" sz="2000"/>
              <a:t>P</a:t>
            </a:r>
            <a:r>
              <a:rPr lang="en-HU" sz="2000"/>
              <a:t>lastic</a:t>
            </a:r>
          </a:p>
          <a:p>
            <a:r>
              <a:rPr lang="en-GB" sz="2000"/>
              <a:t>P</a:t>
            </a:r>
            <a:r>
              <a:rPr lang="en-HU" sz="2000"/>
              <a:t>aper</a:t>
            </a:r>
          </a:p>
          <a:p>
            <a:r>
              <a:rPr lang="en-GB" sz="2000"/>
              <a:t>G</a:t>
            </a:r>
            <a:r>
              <a:rPr lang="en-HU" sz="2000"/>
              <a:t>lass</a:t>
            </a:r>
          </a:p>
          <a:p>
            <a:r>
              <a:rPr lang="en-GB" sz="2000"/>
              <a:t>T</a:t>
            </a:r>
            <a:r>
              <a:rPr lang="en-HU" sz="2000"/>
              <a:t>extils</a:t>
            </a:r>
          </a:p>
          <a:p>
            <a:r>
              <a:rPr lang="en-GB" sz="2000"/>
              <a:t>M</a:t>
            </a:r>
            <a:r>
              <a:rPr lang="en-HU" sz="2000"/>
              <a:t>etals</a:t>
            </a:r>
          </a:p>
          <a:p>
            <a:r>
              <a:rPr lang="en-GB" sz="2000"/>
              <a:t>F</a:t>
            </a:r>
            <a:r>
              <a:rPr lang="en-HU" sz="2000"/>
              <a:t>ood</a:t>
            </a:r>
          </a:p>
          <a:p>
            <a:endParaRPr lang="en-HU" sz="2000"/>
          </a:p>
        </p:txBody>
      </p:sp>
    </p:spTree>
    <p:extLst>
      <p:ext uri="{BB962C8B-B14F-4D97-AF65-F5344CB8AC3E}">
        <p14:creationId xmlns:p14="http://schemas.microsoft.com/office/powerpoint/2010/main" val="50349431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objects next to each other&#10;&#10;Description automatically generated with low confidence">
            <a:extLst>
              <a:ext uri="{FF2B5EF4-FFF2-40B4-BE49-F238E27FC236}">
                <a16:creationId xmlns:a16="http://schemas.microsoft.com/office/drawing/2014/main" id="{9886D477-EB91-C869-654F-B4F6ED236EF6}"/>
              </a:ext>
            </a:extLst>
          </p:cNvPr>
          <p:cNvPicPr>
            <a:picLocks noChangeAspect="1"/>
          </p:cNvPicPr>
          <p:nvPr/>
        </p:nvPicPr>
        <p:blipFill rotWithShape="1">
          <a:blip r:embed="rId2">
            <a:alphaModFix amt="40000"/>
          </a:blip>
          <a:srcRect r="8890" b="1"/>
          <a:stretch/>
        </p:blipFill>
        <p:spPr>
          <a:xfrm>
            <a:off x="20" y="10"/>
            <a:ext cx="12191979" cy="6857990"/>
          </a:xfrm>
          <a:prstGeom prst="rect">
            <a:avLst/>
          </a:prstGeom>
        </p:spPr>
      </p:pic>
      <p:sp>
        <p:nvSpPr>
          <p:cNvPr id="2" name="Title 1">
            <a:extLst>
              <a:ext uri="{FF2B5EF4-FFF2-40B4-BE49-F238E27FC236}">
                <a16:creationId xmlns:a16="http://schemas.microsoft.com/office/drawing/2014/main" id="{0999DA74-0FF3-2E95-BB8F-C453B8A1367A}"/>
              </a:ext>
            </a:extLst>
          </p:cNvPr>
          <p:cNvSpPr>
            <a:spLocks noGrp="1"/>
          </p:cNvSpPr>
          <p:nvPr>
            <p:ph type="title"/>
          </p:nvPr>
        </p:nvSpPr>
        <p:spPr>
          <a:xfrm>
            <a:off x="841249" y="941832"/>
            <a:ext cx="10506456" cy="2057400"/>
          </a:xfrm>
        </p:spPr>
        <p:txBody>
          <a:bodyPr anchor="b">
            <a:normAutofit/>
          </a:bodyPr>
          <a:lstStyle/>
          <a:p>
            <a:r>
              <a:rPr lang="en-GB" sz="5000" dirty="0"/>
              <a:t>W</a:t>
            </a:r>
            <a:r>
              <a:rPr lang="en-HU" sz="5000" dirty="0"/>
              <a:t>hat can we do from the things we recycle?</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C053399-B007-91CA-98A4-6F62B0A63B32}"/>
              </a:ext>
            </a:extLst>
          </p:cNvPr>
          <p:cNvSpPr>
            <a:spLocks noGrp="1"/>
          </p:cNvSpPr>
          <p:nvPr>
            <p:ph idx="1"/>
          </p:nvPr>
        </p:nvSpPr>
        <p:spPr>
          <a:xfrm>
            <a:off x="841248" y="3502152"/>
            <a:ext cx="10506456" cy="2670048"/>
          </a:xfrm>
        </p:spPr>
        <p:txBody>
          <a:bodyPr>
            <a:normAutofit fontScale="92500" lnSpcReduction="10000"/>
          </a:bodyPr>
          <a:lstStyle/>
          <a:p>
            <a:r>
              <a:rPr lang="en-GB" sz="2200" dirty="0"/>
              <a:t>Nowadays the way of recycling and making new things of recycled materials almost has no limits.</a:t>
            </a:r>
          </a:p>
          <a:p>
            <a:r>
              <a:rPr lang="en-GB" sz="2200" dirty="0"/>
              <a:t>For example:</a:t>
            </a:r>
          </a:p>
          <a:p>
            <a:r>
              <a:rPr lang="en-GB" sz="2200" dirty="0"/>
              <a:t>N</a:t>
            </a:r>
            <a:r>
              <a:rPr lang="en-HU" sz="2200" dirty="0"/>
              <a:t>ew paper</a:t>
            </a:r>
          </a:p>
          <a:p>
            <a:r>
              <a:rPr lang="en-GB" sz="2200" dirty="0"/>
              <a:t>C</a:t>
            </a:r>
            <a:r>
              <a:rPr lang="en-HU" sz="2200" dirty="0"/>
              <a:t>lothes</a:t>
            </a:r>
          </a:p>
          <a:p>
            <a:r>
              <a:rPr lang="en-GB" sz="2200" dirty="0"/>
              <a:t>B</a:t>
            </a:r>
            <a:r>
              <a:rPr lang="en-HU" sz="2200" dirty="0"/>
              <a:t>ags</a:t>
            </a:r>
          </a:p>
          <a:p>
            <a:r>
              <a:rPr lang="en-GB" sz="2200" dirty="0"/>
              <a:t>F</a:t>
            </a:r>
            <a:r>
              <a:rPr lang="en-HU" sz="2200" dirty="0"/>
              <a:t>urnitures</a:t>
            </a:r>
          </a:p>
          <a:p>
            <a:r>
              <a:rPr lang="en-GB" sz="2200" dirty="0"/>
              <a:t>B</a:t>
            </a:r>
            <a:r>
              <a:rPr lang="en-HU" sz="2200" dirty="0"/>
              <a:t>uilding materials</a:t>
            </a:r>
          </a:p>
          <a:p>
            <a:pPr marL="0" indent="0">
              <a:buNone/>
            </a:pPr>
            <a:endParaRPr lang="en-HU" sz="2000" dirty="0"/>
          </a:p>
          <a:p>
            <a:endParaRPr lang="en-HU" sz="1400" dirty="0"/>
          </a:p>
        </p:txBody>
      </p:sp>
    </p:spTree>
    <p:extLst>
      <p:ext uri="{BB962C8B-B14F-4D97-AF65-F5344CB8AC3E}">
        <p14:creationId xmlns:p14="http://schemas.microsoft.com/office/powerpoint/2010/main" val="7186113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ky, outdoor, ground, beach&#10;&#10;Description automatically generated">
            <a:extLst>
              <a:ext uri="{FF2B5EF4-FFF2-40B4-BE49-F238E27FC236}">
                <a16:creationId xmlns:a16="http://schemas.microsoft.com/office/drawing/2014/main" id="{99D1446A-6740-82B0-94BE-68BBCE89985D}"/>
              </a:ext>
            </a:extLst>
          </p:cNvPr>
          <p:cNvPicPr>
            <a:picLocks noChangeAspect="1"/>
          </p:cNvPicPr>
          <p:nvPr/>
        </p:nvPicPr>
        <p:blipFill rotWithShape="1">
          <a:blip r:embed="rId2">
            <a:alphaModFix amt="40000"/>
          </a:blip>
          <a:srcRect t="9885" b="5528"/>
          <a:stretch/>
        </p:blipFill>
        <p:spPr>
          <a:xfrm>
            <a:off x="20" y="10"/>
            <a:ext cx="12191979" cy="6857990"/>
          </a:xfrm>
          <a:prstGeom prst="rect">
            <a:avLst/>
          </a:prstGeom>
        </p:spPr>
      </p:pic>
      <p:sp>
        <p:nvSpPr>
          <p:cNvPr id="2" name="Title 1">
            <a:extLst>
              <a:ext uri="{FF2B5EF4-FFF2-40B4-BE49-F238E27FC236}">
                <a16:creationId xmlns:a16="http://schemas.microsoft.com/office/drawing/2014/main" id="{66FA3DBE-D2AA-7CF7-BF4B-522385D2DAA3}"/>
              </a:ext>
            </a:extLst>
          </p:cNvPr>
          <p:cNvSpPr>
            <a:spLocks noGrp="1"/>
          </p:cNvSpPr>
          <p:nvPr>
            <p:ph type="title"/>
          </p:nvPr>
        </p:nvSpPr>
        <p:spPr>
          <a:xfrm>
            <a:off x="841249" y="941832"/>
            <a:ext cx="10506456" cy="2057400"/>
          </a:xfrm>
        </p:spPr>
        <p:txBody>
          <a:bodyPr anchor="b">
            <a:normAutofit/>
          </a:bodyPr>
          <a:lstStyle/>
          <a:p>
            <a:r>
              <a:rPr lang="en-GB" sz="5000" dirty="0"/>
              <a:t>W</a:t>
            </a:r>
            <a:r>
              <a:rPr lang="en-HU" sz="5000" dirty="0"/>
              <a:t>hat happens to the things we don’t recycle?</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53F1229-EE4B-58A5-7392-C7C2D83400D4}"/>
              </a:ext>
            </a:extLst>
          </p:cNvPr>
          <p:cNvSpPr>
            <a:spLocks noGrp="1"/>
          </p:cNvSpPr>
          <p:nvPr>
            <p:ph idx="1"/>
          </p:nvPr>
        </p:nvSpPr>
        <p:spPr>
          <a:xfrm>
            <a:off x="841248" y="3502152"/>
            <a:ext cx="10506456" cy="2670048"/>
          </a:xfrm>
        </p:spPr>
        <p:txBody>
          <a:bodyPr>
            <a:normAutofit/>
          </a:bodyPr>
          <a:lstStyle/>
          <a:p>
            <a:r>
              <a:rPr lang="en-GB" sz="2000" dirty="0"/>
              <a:t>T</a:t>
            </a:r>
            <a:r>
              <a:rPr lang="en-HU" sz="2000" dirty="0"/>
              <a:t>he waste that we don’t recycle often go to the nature and we can find it every where even in our clear drinking water</a:t>
            </a:r>
          </a:p>
        </p:txBody>
      </p:sp>
    </p:spTree>
    <p:extLst>
      <p:ext uri="{BB962C8B-B14F-4D97-AF65-F5344CB8AC3E}">
        <p14:creationId xmlns:p14="http://schemas.microsoft.com/office/powerpoint/2010/main" val="367000735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TotalTime>
  <Words>361</Words>
  <Application>Microsoft Macintosh PowerPoint</Application>
  <PresentationFormat>Widescreen</PresentationFormat>
  <Paragraphs>44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Recycle</vt:lpstr>
      <vt:lpstr>What is recycling?</vt:lpstr>
      <vt:lpstr>The history of recycle</vt:lpstr>
      <vt:lpstr>The importance of recycling</vt:lpstr>
      <vt:lpstr>How to recycle things?</vt:lpstr>
      <vt:lpstr>What is it good for?</vt:lpstr>
      <vt:lpstr>What can we recycle?</vt:lpstr>
      <vt:lpstr>What can we do from the things we recycle?</vt:lpstr>
      <vt:lpstr>What happens to the things we don’t recycle?</vt:lpstr>
      <vt:lpstr>Recycling in 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Recycling</dc:title>
  <dc:creator>David Szekely</dc:creator>
  <cp:lastModifiedBy>David Szekely</cp:lastModifiedBy>
  <cp:revision>3</cp:revision>
  <dcterms:created xsi:type="dcterms:W3CDTF">2023-02-21T10:42:09Z</dcterms:created>
  <dcterms:modified xsi:type="dcterms:W3CDTF">2023-02-21T19:24:21Z</dcterms:modified>
</cp:coreProperties>
</file>