
<file path=[Content_Types].xml><?xml version="1.0" encoding="utf-8"?>
<Types xmlns="http://schemas.openxmlformats.org/package/2006/content-types">
  <Default ContentType="image/jpeg" Extension="jpg"/>
  <Default ContentType="application/vnd.openxmlformats-officedocument.vmlDrawing" Extension="vml"/>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1" roundtripDataSignature="AMtx7mjvmXvjrjYS+oZBePFK6x+ncv9Y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Skaidrė – slide</a:t>
            </a:r>
            <a:endParaRPr/>
          </a:p>
          <a:p>
            <a:pPr indent="0" lvl="0" marL="0" rtl="0" algn="l">
              <a:spcBef>
                <a:spcPts val="0"/>
              </a:spcBef>
              <a:spcAft>
                <a:spcPts val="0"/>
              </a:spcAft>
              <a:buNone/>
            </a:pPr>
            <a:r>
              <a:rPr lang="en-US"/>
              <a:t>Next slide</a:t>
            </a:r>
            <a:endParaRPr/>
          </a:p>
        </p:txBody>
      </p:sp>
      <p:sp>
        <p:nvSpPr>
          <p:cNvPr id="205" name="Google Shape;20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vadinimo skaidrė" type="title">
  <p:cSld name="TITLE">
    <p:spTree>
      <p:nvGrpSpPr>
        <p:cNvPr id="16" name="Shape 16"/>
        <p:cNvGrpSpPr/>
        <p:nvPr/>
      </p:nvGrpSpPr>
      <p:grpSpPr>
        <a:xfrm>
          <a:off x="0" y="0"/>
          <a:ext cx="0" cy="0"/>
          <a:chOff x="0" y="0"/>
          <a:chExt cx="0" cy="0"/>
        </a:xfrm>
      </p:grpSpPr>
      <p:pic>
        <p:nvPicPr>
          <p:cNvPr descr="HD-ShadowLong.png" id="17" name="Google Shape;17;p17"/>
          <p:cNvPicPr preferRelativeResize="0"/>
          <p:nvPr/>
        </p:nvPicPr>
        <p:blipFill rotWithShape="1">
          <a:blip r:embed="rId2">
            <a:alphaModFix/>
          </a:blip>
          <a:srcRect b="0" l="0" r="0" t="0"/>
          <a:stretch/>
        </p:blipFill>
        <p:spPr>
          <a:xfrm>
            <a:off x="1" y="4242851"/>
            <a:ext cx="8968084" cy="275942"/>
          </a:xfrm>
          <a:prstGeom prst="rect">
            <a:avLst/>
          </a:prstGeom>
          <a:noFill/>
          <a:ln>
            <a:noFill/>
          </a:ln>
        </p:spPr>
      </p:pic>
      <p:pic>
        <p:nvPicPr>
          <p:cNvPr descr="HD-ShadowShort.png" id="18" name="Google Shape;18;p17"/>
          <p:cNvPicPr preferRelativeResize="0"/>
          <p:nvPr/>
        </p:nvPicPr>
        <p:blipFill rotWithShape="1">
          <a:blip r:embed="rId3">
            <a:alphaModFix/>
          </a:blip>
          <a:srcRect b="0" l="0" r="0" t="0"/>
          <a:stretch/>
        </p:blipFill>
        <p:spPr>
          <a:xfrm>
            <a:off x="9111716" y="4243845"/>
            <a:ext cx="3077108" cy="276940"/>
          </a:xfrm>
          <a:prstGeom prst="rect">
            <a:avLst/>
          </a:prstGeom>
          <a:noFill/>
          <a:ln>
            <a:noFill/>
          </a:ln>
        </p:spPr>
      </p:pic>
      <p:sp>
        <p:nvSpPr>
          <p:cNvPr id="19" name="Google Shape;19;p17"/>
          <p:cNvSpPr/>
          <p:nvPr/>
        </p:nvSpPr>
        <p:spPr>
          <a:xfrm>
            <a:off x="0" y="2590078"/>
            <a:ext cx="8968085" cy="1660332"/>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7"/>
          <p:cNvSpPr/>
          <p:nvPr/>
        </p:nvSpPr>
        <p:spPr>
          <a:xfrm>
            <a:off x="9111715" y="2590078"/>
            <a:ext cx="3077109" cy="166033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7"/>
          <p:cNvSpPr txBox="1"/>
          <p:nvPr>
            <p:ph type="ctrTitle"/>
          </p:nvPr>
        </p:nvSpPr>
        <p:spPr>
          <a:xfrm>
            <a:off x="680322" y="2733709"/>
            <a:ext cx="8144134" cy="1373070"/>
          </a:xfrm>
          <a:prstGeom prst="rect">
            <a:avLst/>
          </a:prstGeom>
          <a:noFill/>
          <a:ln>
            <a:noFill/>
          </a:ln>
        </p:spPr>
        <p:txBody>
          <a:bodyPr anchorCtr="0" anchor="b" bIns="45700" lIns="91425" spcFirstLastPara="1" rIns="91425" wrap="square" tIns="45700">
            <a:noAutofit/>
          </a:bodyPr>
          <a:lstStyle>
            <a:lvl1pPr lvl="0" algn="r">
              <a:lnSpc>
                <a:spcPct val="90000"/>
              </a:lnSpc>
              <a:spcBef>
                <a:spcPts val="0"/>
              </a:spcBef>
              <a:spcAft>
                <a:spcPts val="0"/>
              </a:spcAft>
              <a:buClr>
                <a:schemeClr val="lt1"/>
              </a:buClr>
              <a:buSzPts val="5400"/>
              <a:buFont typeface="Trebuchet M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7"/>
          <p:cNvSpPr txBox="1"/>
          <p:nvPr>
            <p:ph idx="1" type="subTitle"/>
          </p:nvPr>
        </p:nvSpPr>
        <p:spPr>
          <a:xfrm>
            <a:off x="680322" y="4394039"/>
            <a:ext cx="8144134" cy="1117687"/>
          </a:xfrm>
          <a:prstGeom prst="rect">
            <a:avLst/>
          </a:prstGeom>
          <a:noFill/>
          <a:ln>
            <a:noFill/>
          </a:ln>
        </p:spPr>
        <p:txBody>
          <a:bodyPr anchorCtr="0" anchor="t" bIns="45700" lIns="91425" spcFirstLastPara="1" rIns="91425" wrap="square" tIns="45700">
            <a:normAutofit/>
          </a:bodyPr>
          <a:lstStyle>
            <a:lvl1pPr lvl="0" algn="r">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3" name="Google Shape;23;p17"/>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7"/>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7"/>
          <p:cNvSpPr txBox="1"/>
          <p:nvPr>
            <p:ph idx="12" type="sldNum"/>
          </p:nvPr>
        </p:nvSpPr>
        <p:spPr>
          <a:xfrm>
            <a:off x="9255346" y="2750337"/>
            <a:ext cx="1171888" cy="1356442"/>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nė nuotrauka su antrašte">
  <p:cSld name="Panoraminė nuotrauka su antrašte">
    <p:spTree>
      <p:nvGrpSpPr>
        <p:cNvPr id="107" name="Shape 107"/>
        <p:cNvGrpSpPr/>
        <p:nvPr/>
      </p:nvGrpSpPr>
      <p:grpSpPr>
        <a:xfrm>
          <a:off x="0" y="0"/>
          <a:ext cx="0" cy="0"/>
          <a:chOff x="0" y="0"/>
          <a:chExt cx="0" cy="0"/>
        </a:xfrm>
      </p:grpSpPr>
      <p:pic>
        <p:nvPicPr>
          <p:cNvPr descr="HD-ShadowLong.png" id="108" name="Google Shape;108;p26"/>
          <p:cNvPicPr preferRelativeResize="0"/>
          <p:nvPr/>
        </p:nvPicPr>
        <p:blipFill rotWithShape="1">
          <a:blip r:embed="rId2">
            <a:alphaModFix/>
          </a:blip>
          <a:srcRect b="0" l="0" r="0" t="0"/>
          <a:stretch/>
        </p:blipFill>
        <p:spPr>
          <a:xfrm>
            <a:off x="1" y="5928628"/>
            <a:ext cx="10437812" cy="321164"/>
          </a:xfrm>
          <a:prstGeom prst="rect">
            <a:avLst/>
          </a:prstGeom>
          <a:noFill/>
          <a:ln>
            <a:noFill/>
          </a:ln>
        </p:spPr>
      </p:pic>
      <p:pic>
        <p:nvPicPr>
          <p:cNvPr descr="HD-ShadowShort.png" id="109" name="Google Shape;109;p26"/>
          <p:cNvPicPr preferRelativeResize="0"/>
          <p:nvPr/>
        </p:nvPicPr>
        <p:blipFill rotWithShape="1">
          <a:blip r:embed="rId3">
            <a:alphaModFix/>
          </a:blip>
          <a:srcRect b="0" l="0" r="0" t="0"/>
          <a:stretch/>
        </p:blipFill>
        <p:spPr>
          <a:xfrm>
            <a:off x="10585826" y="5929622"/>
            <a:ext cx="1602997" cy="144270"/>
          </a:xfrm>
          <a:prstGeom prst="rect">
            <a:avLst/>
          </a:prstGeom>
          <a:noFill/>
          <a:ln>
            <a:noFill/>
          </a:ln>
        </p:spPr>
      </p:pic>
      <p:sp>
        <p:nvSpPr>
          <p:cNvPr id="110" name="Google Shape;110;p26"/>
          <p:cNvSpPr/>
          <p:nvPr/>
        </p:nvSpPr>
        <p:spPr>
          <a:xfrm>
            <a:off x="0" y="4567988"/>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6"/>
          <p:cNvSpPr/>
          <p:nvPr/>
        </p:nvSpPr>
        <p:spPr>
          <a:xfrm>
            <a:off x="10585827" y="4567988"/>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6"/>
          <p:cNvSpPr txBox="1"/>
          <p:nvPr>
            <p:ph type="title"/>
          </p:nvPr>
        </p:nvSpPr>
        <p:spPr>
          <a:xfrm>
            <a:off x="680322" y="4711616"/>
            <a:ext cx="9613859" cy="4530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26"/>
          <p:cNvSpPr/>
          <p:nvPr>
            <p:ph idx="2" type="pic"/>
          </p:nvPr>
        </p:nvSpPr>
        <p:spPr>
          <a:xfrm>
            <a:off x="680322" y="609597"/>
            <a:ext cx="9613859" cy="3589575"/>
          </a:xfrm>
          <a:prstGeom prst="rect">
            <a:avLst/>
          </a:prstGeom>
          <a:noFill/>
          <a:ln>
            <a:noFill/>
          </a:ln>
          <a:effectLst>
            <a:outerShdw blurRad="76200" rotWithShape="0" algn="tl" dir="5040000" dist="63500">
              <a:srgbClr val="000000">
                <a:alpha val="40784"/>
              </a:srgbClr>
            </a:outerShdw>
          </a:effectLst>
        </p:spPr>
      </p:sp>
      <p:sp>
        <p:nvSpPr>
          <p:cNvPr id="114" name="Google Shape;114;p26"/>
          <p:cNvSpPr txBox="1"/>
          <p:nvPr>
            <p:ph idx="1" type="body"/>
          </p:nvPr>
        </p:nvSpPr>
        <p:spPr>
          <a:xfrm>
            <a:off x="680319" y="5169583"/>
            <a:ext cx="9613862" cy="6229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15" name="Google Shape;115;p26"/>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6"/>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6"/>
          <p:cNvSpPr txBox="1"/>
          <p:nvPr>
            <p:ph idx="12" type="sldNum"/>
          </p:nvPr>
        </p:nvSpPr>
        <p:spPr>
          <a:xfrm>
            <a:off x="10729455" y="4711309"/>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vadinimas ir antraštė">
  <p:cSld name="Pavadinimas ir antraštė">
    <p:spTree>
      <p:nvGrpSpPr>
        <p:cNvPr id="118" name="Shape 118"/>
        <p:cNvGrpSpPr/>
        <p:nvPr/>
      </p:nvGrpSpPr>
      <p:grpSpPr>
        <a:xfrm>
          <a:off x="0" y="0"/>
          <a:ext cx="0" cy="0"/>
          <a:chOff x="0" y="0"/>
          <a:chExt cx="0" cy="0"/>
        </a:xfrm>
      </p:grpSpPr>
      <p:pic>
        <p:nvPicPr>
          <p:cNvPr descr="HD-ShadowLong.png" id="119" name="Google Shape;119;p27"/>
          <p:cNvPicPr preferRelativeResize="0"/>
          <p:nvPr/>
        </p:nvPicPr>
        <p:blipFill rotWithShape="1">
          <a:blip r:embed="rId2">
            <a:alphaModFix/>
          </a:blip>
          <a:srcRect b="0" l="0" r="0" t="0"/>
          <a:stretch/>
        </p:blipFill>
        <p:spPr>
          <a:xfrm>
            <a:off x="1" y="5928628"/>
            <a:ext cx="10437812" cy="321164"/>
          </a:xfrm>
          <a:prstGeom prst="rect">
            <a:avLst/>
          </a:prstGeom>
          <a:noFill/>
          <a:ln>
            <a:noFill/>
          </a:ln>
        </p:spPr>
      </p:pic>
      <p:pic>
        <p:nvPicPr>
          <p:cNvPr descr="HD-ShadowShort.png" id="120" name="Google Shape;120;p27"/>
          <p:cNvPicPr preferRelativeResize="0"/>
          <p:nvPr/>
        </p:nvPicPr>
        <p:blipFill rotWithShape="1">
          <a:blip r:embed="rId3">
            <a:alphaModFix/>
          </a:blip>
          <a:srcRect b="0" l="0" r="0" t="0"/>
          <a:stretch/>
        </p:blipFill>
        <p:spPr>
          <a:xfrm>
            <a:off x="10585826" y="5929622"/>
            <a:ext cx="1602997" cy="144270"/>
          </a:xfrm>
          <a:prstGeom prst="rect">
            <a:avLst/>
          </a:prstGeom>
          <a:noFill/>
          <a:ln>
            <a:noFill/>
          </a:ln>
        </p:spPr>
      </p:pic>
      <p:sp>
        <p:nvSpPr>
          <p:cNvPr id="121" name="Google Shape;121;p27"/>
          <p:cNvSpPr/>
          <p:nvPr/>
        </p:nvSpPr>
        <p:spPr>
          <a:xfrm>
            <a:off x="0" y="4567988"/>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7"/>
          <p:cNvSpPr/>
          <p:nvPr/>
        </p:nvSpPr>
        <p:spPr>
          <a:xfrm>
            <a:off x="10585827" y="4567988"/>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7"/>
          <p:cNvSpPr txBox="1"/>
          <p:nvPr>
            <p:ph type="title"/>
          </p:nvPr>
        </p:nvSpPr>
        <p:spPr>
          <a:xfrm>
            <a:off x="680322" y="609597"/>
            <a:ext cx="9613858" cy="35927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27"/>
          <p:cNvSpPr txBox="1"/>
          <p:nvPr>
            <p:ph idx="1" type="body"/>
          </p:nvPr>
        </p:nvSpPr>
        <p:spPr>
          <a:xfrm>
            <a:off x="680322" y="4711615"/>
            <a:ext cx="9613859" cy="1090789"/>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25" name="Google Shape;125;p27"/>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7"/>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27"/>
          <p:cNvSpPr txBox="1"/>
          <p:nvPr>
            <p:ph idx="12" type="sldNum"/>
          </p:nvPr>
        </p:nvSpPr>
        <p:spPr>
          <a:xfrm>
            <a:off x="10729455" y="4711615"/>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siūlymas su antrašte">
  <p:cSld name="Pasiūlymas su antrašte">
    <p:spTree>
      <p:nvGrpSpPr>
        <p:cNvPr id="128" name="Shape 128"/>
        <p:cNvGrpSpPr/>
        <p:nvPr/>
      </p:nvGrpSpPr>
      <p:grpSpPr>
        <a:xfrm>
          <a:off x="0" y="0"/>
          <a:ext cx="0" cy="0"/>
          <a:chOff x="0" y="0"/>
          <a:chExt cx="0" cy="0"/>
        </a:xfrm>
      </p:grpSpPr>
      <p:pic>
        <p:nvPicPr>
          <p:cNvPr descr="HD-ShadowLong.png" id="129" name="Google Shape;129;p28"/>
          <p:cNvPicPr preferRelativeResize="0"/>
          <p:nvPr/>
        </p:nvPicPr>
        <p:blipFill rotWithShape="1">
          <a:blip r:embed="rId2">
            <a:alphaModFix/>
          </a:blip>
          <a:srcRect b="0" l="0" r="0" t="0"/>
          <a:stretch/>
        </p:blipFill>
        <p:spPr>
          <a:xfrm>
            <a:off x="1" y="5928628"/>
            <a:ext cx="10437812" cy="321164"/>
          </a:xfrm>
          <a:prstGeom prst="rect">
            <a:avLst/>
          </a:prstGeom>
          <a:noFill/>
          <a:ln>
            <a:noFill/>
          </a:ln>
        </p:spPr>
      </p:pic>
      <p:pic>
        <p:nvPicPr>
          <p:cNvPr descr="HD-ShadowShort.png" id="130" name="Google Shape;130;p28"/>
          <p:cNvPicPr preferRelativeResize="0"/>
          <p:nvPr/>
        </p:nvPicPr>
        <p:blipFill rotWithShape="1">
          <a:blip r:embed="rId3">
            <a:alphaModFix/>
          </a:blip>
          <a:srcRect b="0" l="0" r="0" t="0"/>
          <a:stretch/>
        </p:blipFill>
        <p:spPr>
          <a:xfrm>
            <a:off x="10585826" y="5929622"/>
            <a:ext cx="1602997" cy="144270"/>
          </a:xfrm>
          <a:prstGeom prst="rect">
            <a:avLst/>
          </a:prstGeom>
          <a:noFill/>
          <a:ln>
            <a:noFill/>
          </a:ln>
        </p:spPr>
      </p:pic>
      <p:sp>
        <p:nvSpPr>
          <p:cNvPr id="131" name="Google Shape;131;p28"/>
          <p:cNvSpPr/>
          <p:nvPr/>
        </p:nvSpPr>
        <p:spPr>
          <a:xfrm>
            <a:off x="0" y="4567988"/>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8"/>
          <p:cNvSpPr/>
          <p:nvPr/>
        </p:nvSpPr>
        <p:spPr>
          <a:xfrm>
            <a:off x="10585827" y="4567988"/>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8"/>
          <p:cNvSpPr txBox="1"/>
          <p:nvPr>
            <p:ph type="title"/>
          </p:nvPr>
        </p:nvSpPr>
        <p:spPr>
          <a:xfrm>
            <a:off x="1127856" y="609598"/>
            <a:ext cx="8718877" cy="303606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28"/>
          <p:cNvSpPr txBox="1"/>
          <p:nvPr>
            <p:ph idx="1" type="body"/>
          </p:nvPr>
        </p:nvSpPr>
        <p:spPr>
          <a:xfrm>
            <a:off x="1402288" y="3653379"/>
            <a:ext cx="8156579" cy="54896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35" name="Google Shape;135;p28"/>
          <p:cNvSpPr txBox="1"/>
          <p:nvPr>
            <p:ph idx="2" type="body"/>
          </p:nvPr>
        </p:nvSpPr>
        <p:spPr>
          <a:xfrm>
            <a:off x="680322" y="4711615"/>
            <a:ext cx="9613859" cy="1090789"/>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36" name="Google Shape;136;p28"/>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8"/>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8"/>
          <p:cNvSpPr txBox="1"/>
          <p:nvPr>
            <p:ph idx="12" type="sldNum"/>
          </p:nvPr>
        </p:nvSpPr>
        <p:spPr>
          <a:xfrm>
            <a:off x="10729455" y="4709925"/>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39" name="Google Shape;139;p28"/>
          <p:cNvSpPr txBox="1"/>
          <p:nvPr/>
        </p:nvSpPr>
        <p:spPr>
          <a:xfrm>
            <a:off x="583572" y="74811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7200"/>
              <a:buFont typeface="Trebuchet MS"/>
              <a:buNone/>
            </a:pPr>
            <a:r>
              <a:rPr b="0" lang="en-US" sz="7200" cap="none">
                <a:solidFill>
                  <a:schemeClr val="lt1"/>
                </a:solidFill>
                <a:latin typeface="Trebuchet MS"/>
                <a:ea typeface="Trebuchet MS"/>
                <a:cs typeface="Trebuchet MS"/>
                <a:sym typeface="Trebuchet MS"/>
              </a:rPr>
              <a:t>“</a:t>
            </a:r>
            <a:endParaRPr/>
          </a:p>
        </p:txBody>
      </p:sp>
      <p:sp>
        <p:nvSpPr>
          <p:cNvPr id="140" name="Google Shape;140;p28"/>
          <p:cNvSpPr txBox="1"/>
          <p:nvPr/>
        </p:nvSpPr>
        <p:spPr>
          <a:xfrm>
            <a:off x="9662809" y="3033524"/>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7200"/>
              <a:buFont typeface="Trebuchet MS"/>
              <a:buNone/>
            </a:pPr>
            <a:r>
              <a:rPr b="0" lang="en-US" sz="7200" cap="none">
                <a:solidFill>
                  <a:schemeClr val="lt1"/>
                </a:solidFill>
                <a:latin typeface="Trebuchet MS"/>
                <a:ea typeface="Trebuchet MS"/>
                <a:cs typeface="Trebuchet MS"/>
                <a:sym typeface="Trebuchet MS"/>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rtelės pavadinimas">
  <p:cSld name="Kortelės pavadinimas">
    <p:spTree>
      <p:nvGrpSpPr>
        <p:cNvPr id="141" name="Shape 141"/>
        <p:cNvGrpSpPr/>
        <p:nvPr/>
      </p:nvGrpSpPr>
      <p:grpSpPr>
        <a:xfrm>
          <a:off x="0" y="0"/>
          <a:ext cx="0" cy="0"/>
          <a:chOff x="0" y="0"/>
          <a:chExt cx="0" cy="0"/>
        </a:xfrm>
      </p:grpSpPr>
      <p:pic>
        <p:nvPicPr>
          <p:cNvPr descr="HD-ShadowLong.png" id="142" name="Google Shape;142;p29"/>
          <p:cNvPicPr preferRelativeResize="0"/>
          <p:nvPr/>
        </p:nvPicPr>
        <p:blipFill rotWithShape="1">
          <a:blip r:embed="rId2">
            <a:alphaModFix/>
          </a:blip>
          <a:srcRect b="0" l="0" r="0" t="0"/>
          <a:stretch/>
        </p:blipFill>
        <p:spPr>
          <a:xfrm>
            <a:off x="1" y="5928628"/>
            <a:ext cx="10437812" cy="321164"/>
          </a:xfrm>
          <a:prstGeom prst="rect">
            <a:avLst/>
          </a:prstGeom>
          <a:noFill/>
          <a:ln>
            <a:noFill/>
          </a:ln>
        </p:spPr>
      </p:pic>
      <p:pic>
        <p:nvPicPr>
          <p:cNvPr descr="HD-ShadowShort.png" id="143" name="Google Shape;143;p29"/>
          <p:cNvPicPr preferRelativeResize="0"/>
          <p:nvPr/>
        </p:nvPicPr>
        <p:blipFill rotWithShape="1">
          <a:blip r:embed="rId3">
            <a:alphaModFix/>
          </a:blip>
          <a:srcRect b="0" l="0" r="0" t="0"/>
          <a:stretch/>
        </p:blipFill>
        <p:spPr>
          <a:xfrm>
            <a:off x="10585826" y="5929622"/>
            <a:ext cx="1602997" cy="144270"/>
          </a:xfrm>
          <a:prstGeom prst="rect">
            <a:avLst/>
          </a:prstGeom>
          <a:noFill/>
          <a:ln>
            <a:noFill/>
          </a:ln>
        </p:spPr>
      </p:pic>
      <p:sp>
        <p:nvSpPr>
          <p:cNvPr id="144" name="Google Shape;144;p29"/>
          <p:cNvSpPr/>
          <p:nvPr/>
        </p:nvSpPr>
        <p:spPr>
          <a:xfrm>
            <a:off x="0" y="4567988"/>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9"/>
          <p:cNvSpPr/>
          <p:nvPr/>
        </p:nvSpPr>
        <p:spPr>
          <a:xfrm>
            <a:off x="10585827" y="4567988"/>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9"/>
          <p:cNvSpPr txBox="1"/>
          <p:nvPr>
            <p:ph type="title"/>
          </p:nvPr>
        </p:nvSpPr>
        <p:spPr>
          <a:xfrm>
            <a:off x="680319" y="4711615"/>
            <a:ext cx="9613862" cy="5885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29"/>
          <p:cNvSpPr txBox="1"/>
          <p:nvPr>
            <p:ph idx="1" type="body"/>
          </p:nvPr>
        </p:nvSpPr>
        <p:spPr>
          <a:xfrm>
            <a:off x="680320" y="5300149"/>
            <a:ext cx="9613862" cy="5022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48" name="Google Shape;148;p29"/>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29"/>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29"/>
          <p:cNvSpPr txBox="1"/>
          <p:nvPr>
            <p:ph idx="12" type="sldNum"/>
          </p:nvPr>
        </p:nvSpPr>
        <p:spPr>
          <a:xfrm>
            <a:off x="10729455" y="4709925"/>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tulpelis">
  <p:cSld name="3 stulpelis">
    <p:spTree>
      <p:nvGrpSpPr>
        <p:cNvPr id="151" name="Shape 151"/>
        <p:cNvGrpSpPr/>
        <p:nvPr/>
      </p:nvGrpSpPr>
      <p:grpSpPr>
        <a:xfrm>
          <a:off x="0" y="0"/>
          <a:ext cx="0" cy="0"/>
          <a:chOff x="0" y="0"/>
          <a:chExt cx="0" cy="0"/>
        </a:xfrm>
      </p:grpSpPr>
      <p:pic>
        <p:nvPicPr>
          <p:cNvPr descr="HD-ShadowLong.png" id="152" name="Google Shape;152;p30"/>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153" name="Google Shape;153;p30"/>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154" name="Google Shape;154;p30"/>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0"/>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0"/>
          <p:cNvSpPr txBox="1"/>
          <p:nvPr>
            <p:ph type="title"/>
          </p:nvPr>
        </p:nvSpPr>
        <p:spPr>
          <a:xfrm>
            <a:off x="669222" y="753228"/>
            <a:ext cx="9624960" cy="10809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30"/>
          <p:cNvSpPr txBox="1"/>
          <p:nvPr>
            <p:ph idx="1" type="body"/>
          </p:nvPr>
        </p:nvSpPr>
        <p:spPr>
          <a:xfrm>
            <a:off x="660946" y="2336873"/>
            <a:ext cx="3070034"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58" name="Google Shape;158;p30"/>
          <p:cNvSpPr txBox="1"/>
          <p:nvPr>
            <p:ph idx="2" type="body"/>
          </p:nvPr>
        </p:nvSpPr>
        <p:spPr>
          <a:xfrm>
            <a:off x="680322" y="3022673"/>
            <a:ext cx="3049702" cy="29135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59" name="Google Shape;159;p30"/>
          <p:cNvSpPr txBox="1"/>
          <p:nvPr>
            <p:ph idx="3" type="body"/>
          </p:nvPr>
        </p:nvSpPr>
        <p:spPr>
          <a:xfrm>
            <a:off x="3956025" y="2336873"/>
            <a:ext cx="3063240"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60" name="Google Shape;160;p30"/>
          <p:cNvSpPr txBox="1"/>
          <p:nvPr>
            <p:ph idx="4" type="body"/>
          </p:nvPr>
        </p:nvSpPr>
        <p:spPr>
          <a:xfrm>
            <a:off x="3945470" y="3022673"/>
            <a:ext cx="3063240" cy="29135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61" name="Google Shape;161;p30"/>
          <p:cNvSpPr txBox="1"/>
          <p:nvPr>
            <p:ph idx="5" type="body"/>
          </p:nvPr>
        </p:nvSpPr>
        <p:spPr>
          <a:xfrm>
            <a:off x="7224156" y="2336873"/>
            <a:ext cx="3070025"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62" name="Google Shape;162;p30"/>
          <p:cNvSpPr txBox="1"/>
          <p:nvPr>
            <p:ph idx="6" type="body"/>
          </p:nvPr>
        </p:nvSpPr>
        <p:spPr>
          <a:xfrm>
            <a:off x="7224156" y="3022673"/>
            <a:ext cx="3070025" cy="29135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63" name="Google Shape;163;p30"/>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30"/>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30"/>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aveikslėlis skiltyje">
  <p:cSld name="3 Paveikslėlis skiltyje">
    <p:spTree>
      <p:nvGrpSpPr>
        <p:cNvPr id="166" name="Shape 166"/>
        <p:cNvGrpSpPr/>
        <p:nvPr/>
      </p:nvGrpSpPr>
      <p:grpSpPr>
        <a:xfrm>
          <a:off x="0" y="0"/>
          <a:ext cx="0" cy="0"/>
          <a:chOff x="0" y="0"/>
          <a:chExt cx="0" cy="0"/>
        </a:xfrm>
      </p:grpSpPr>
      <p:pic>
        <p:nvPicPr>
          <p:cNvPr descr="HD-ShadowLong.png" id="167" name="Google Shape;167;p31"/>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168" name="Google Shape;168;p31"/>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169" name="Google Shape;169;p31"/>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1"/>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1"/>
          <p:cNvSpPr txBox="1"/>
          <p:nvPr>
            <p:ph type="title"/>
          </p:nvPr>
        </p:nvSpPr>
        <p:spPr>
          <a:xfrm>
            <a:off x="680322" y="753228"/>
            <a:ext cx="9613860" cy="10809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31"/>
          <p:cNvSpPr txBox="1"/>
          <p:nvPr>
            <p:ph idx="1" type="body"/>
          </p:nvPr>
        </p:nvSpPr>
        <p:spPr>
          <a:xfrm>
            <a:off x="680318" y="4297503"/>
            <a:ext cx="3049705"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73" name="Google Shape;173;p31"/>
          <p:cNvSpPr/>
          <p:nvPr>
            <p:ph idx="2" type="pic"/>
          </p:nvPr>
        </p:nvSpPr>
        <p:spPr>
          <a:xfrm>
            <a:off x="680318" y="2336873"/>
            <a:ext cx="3049705" cy="1524000"/>
          </a:xfrm>
          <a:prstGeom prst="roundRect">
            <a:avLst>
              <a:gd fmla="val 0" name="adj"/>
            </a:avLst>
          </a:prstGeom>
          <a:noFill/>
          <a:ln>
            <a:noFill/>
          </a:ln>
          <a:effectLst>
            <a:outerShdw blurRad="50800" rotWithShape="0" algn="tl" dir="5400000" dist="50800">
              <a:srgbClr val="000000">
                <a:alpha val="42745"/>
              </a:srgbClr>
            </a:outerShdw>
          </a:effectLst>
        </p:spPr>
      </p:sp>
      <p:sp>
        <p:nvSpPr>
          <p:cNvPr id="174" name="Google Shape;174;p31"/>
          <p:cNvSpPr txBox="1"/>
          <p:nvPr>
            <p:ph idx="3" type="body"/>
          </p:nvPr>
        </p:nvSpPr>
        <p:spPr>
          <a:xfrm>
            <a:off x="680318" y="4873765"/>
            <a:ext cx="3049705" cy="106242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75" name="Google Shape;175;p31"/>
          <p:cNvSpPr txBox="1"/>
          <p:nvPr>
            <p:ph idx="4" type="body"/>
          </p:nvPr>
        </p:nvSpPr>
        <p:spPr>
          <a:xfrm>
            <a:off x="3945471" y="4297503"/>
            <a:ext cx="3063240"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76" name="Google Shape;176;p31"/>
          <p:cNvSpPr/>
          <p:nvPr>
            <p:ph idx="5" type="pic"/>
          </p:nvPr>
        </p:nvSpPr>
        <p:spPr>
          <a:xfrm>
            <a:off x="3945470" y="2336873"/>
            <a:ext cx="3063240" cy="1524000"/>
          </a:xfrm>
          <a:prstGeom prst="roundRect">
            <a:avLst>
              <a:gd fmla="val 0" name="adj"/>
            </a:avLst>
          </a:prstGeom>
          <a:noFill/>
          <a:ln>
            <a:noFill/>
          </a:ln>
          <a:effectLst>
            <a:outerShdw blurRad="50800" rotWithShape="0" algn="tl" dir="5400000" dist="50800">
              <a:srgbClr val="000000">
                <a:alpha val="42745"/>
              </a:srgbClr>
            </a:outerShdw>
          </a:effectLst>
        </p:spPr>
      </p:sp>
      <p:sp>
        <p:nvSpPr>
          <p:cNvPr id="177" name="Google Shape;177;p31"/>
          <p:cNvSpPr txBox="1"/>
          <p:nvPr>
            <p:ph idx="6" type="body"/>
          </p:nvPr>
        </p:nvSpPr>
        <p:spPr>
          <a:xfrm>
            <a:off x="3944117" y="4873764"/>
            <a:ext cx="3067297" cy="106242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78" name="Google Shape;178;p31"/>
          <p:cNvSpPr txBox="1"/>
          <p:nvPr>
            <p:ph idx="7" type="body"/>
          </p:nvPr>
        </p:nvSpPr>
        <p:spPr>
          <a:xfrm>
            <a:off x="7230678" y="4297503"/>
            <a:ext cx="3063505"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79" name="Google Shape;179;p31"/>
          <p:cNvSpPr/>
          <p:nvPr>
            <p:ph idx="8" type="pic"/>
          </p:nvPr>
        </p:nvSpPr>
        <p:spPr>
          <a:xfrm>
            <a:off x="7230677" y="2336873"/>
            <a:ext cx="3063505" cy="1524000"/>
          </a:xfrm>
          <a:prstGeom prst="roundRect">
            <a:avLst>
              <a:gd fmla="val 0" name="adj"/>
            </a:avLst>
          </a:prstGeom>
          <a:noFill/>
          <a:ln>
            <a:noFill/>
          </a:ln>
          <a:effectLst>
            <a:outerShdw blurRad="50800" rotWithShape="0" algn="tl" dir="5400000" dist="50800">
              <a:srgbClr val="000000">
                <a:alpha val="42745"/>
              </a:srgbClr>
            </a:outerShdw>
          </a:effectLst>
        </p:spPr>
      </p:sp>
      <p:sp>
        <p:nvSpPr>
          <p:cNvPr id="180" name="Google Shape;180;p31"/>
          <p:cNvSpPr txBox="1"/>
          <p:nvPr>
            <p:ph idx="9" type="body"/>
          </p:nvPr>
        </p:nvSpPr>
        <p:spPr>
          <a:xfrm>
            <a:off x="7230553" y="4873762"/>
            <a:ext cx="3067563" cy="106242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81" name="Google Shape;181;p31"/>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31"/>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31"/>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vadinimas ir vertikalus tekstas" type="vertTx">
  <p:cSld name="VERTICAL_TEXT">
    <p:spTree>
      <p:nvGrpSpPr>
        <p:cNvPr id="184" name="Shape 184"/>
        <p:cNvGrpSpPr/>
        <p:nvPr/>
      </p:nvGrpSpPr>
      <p:grpSpPr>
        <a:xfrm>
          <a:off x="0" y="0"/>
          <a:ext cx="0" cy="0"/>
          <a:chOff x="0" y="0"/>
          <a:chExt cx="0" cy="0"/>
        </a:xfrm>
      </p:grpSpPr>
      <p:pic>
        <p:nvPicPr>
          <p:cNvPr descr="HD-ShadowLong.png" id="185" name="Google Shape;185;p32"/>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186" name="Google Shape;186;p32"/>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187" name="Google Shape;187;p32"/>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2"/>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2"/>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36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32"/>
          <p:cNvSpPr txBox="1"/>
          <p:nvPr>
            <p:ph idx="1" type="body"/>
          </p:nvPr>
        </p:nvSpPr>
        <p:spPr>
          <a:xfrm rot="5400000">
            <a:off x="3687594" y="-670400"/>
            <a:ext cx="3599316" cy="96138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91" name="Google Shape;191;p32"/>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32"/>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2"/>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alus pavadinimas ir tekstas" type="vertTitleAndTx">
  <p:cSld name="VERTICAL_TITLE_AND_VERTICAL_TEXT">
    <p:spTree>
      <p:nvGrpSpPr>
        <p:cNvPr id="194" name="Shape 194"/>
        <p:cNvGrpSpPr/>
        <p:nvPr/>
      </p:nvGrpSpPr>
      <p:grpSpPr>
        <a:xfrm>
          <a:off x="0" y="0"/>
          <a:ext cx="0" cy="0"/>
          <a:chOff x="0" y="0"/>
          <a:chExt cx="0" cy="0"/>
        </a:xfrm>
      </p:grpSpPr>
      <p:sp>
        <p:nvSpPr>
          <p:cNvPr id="195" name="Google Shape;195;p33"/>
          <p:cNvSpPr/>
          <p:nvPr/>
        </p:nvSpPr>
        <p:spPr>
          <a:xfrm rot="5400000">
            <a:off x="8116207" y="1869395"/>
            <a:ext cx="5106988"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3"/>
          <p:cNvSpPr/>
          <p:nvPr/>
        </p:nvSpPr>
        <p:spPr>
          <a:xfrm rot="5400000">
            <a:off x="9868202" y="5372403"/>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3"/>
          <p:cNvSpPr txBox="1"/>
          <p:nvPr>
            <p:ph type="title"/>
          </p:nvPr>
        </p:nvSpPr>
        <p:spPr>
          <a:xfrm rot="5400000">
            <a:off x="8489252" y="2249576"/>
            <a:ext cx="4353760" cy="10738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33"/>
          <p:cNvSpPr txBox="1"/>
          <p:nvPr>
            <p:ph idx="1" type="body"/>
          </p:nvPr>
        </p:nvSpPr>
        <p:spPr>
          <a:xfrm rot="5400000">
            <a:off x="2452030" y="-1162110"/>
            <a:ext cx="5326589" cy="88700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99" name="Google Shape;199;p33"/>
          <p:cNvSpPr txBox="1"/>
          <p:nvPr>
            <p:ph idx="10" type="dt"/>
          </p:nvPr>
        </p:nvSpPr>
        <p:spPr>
          <a:xfrm>
            <a:off x="6807126"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33"/>
          <p:cNvSpPr txBox="1"/>
          <p:nvPr>
            <p:ph idx="11" type="ftr"/>
          </p:nvPr>
        </p:nvSpPr>
        <p:spPr>
          <a:xfrm>
            <a:off x="680321" y="5936188"/>
            <a:ext cx="612680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33"/>
          <p:cNvSpPr txBox="1"/>
          <p:nvPr>
            <p:ph idx="12" type="sldNum"/>
          </p:nvPr>
        </p:nvSpPr>
        <p:spPr>
          <a:xfrm>
            <a:off x="10097550" y="5398633"/>
            <a:ext cx="1154151" cy="1090789"/>
          </a:xfrm>
          <a:prstGeom prst="rect">
            <a:avLst/>
          </a:prstGeom>
          <a:noFill/>
          <a:ln>
            <a:noFill/>
          </a:ln>
        </p:spPr>
        <p:txBody>
          <a:bodyPr anchorCtr="0" anchor="t" bIns="45700" lIns="91425" spcFirstLastPara="1" rIns="91425" wrap="square" tIns="45700">
            <a:noAutofit/>
          </a:bodyPr>
          <a:lstStyle>
            <a:lvl1pPr indent="0" lvl="0" marL="0" algn="ctr">
              <a:spcBef>
                <a:spcPts val="0"/>
              </a:spcBef>
              <a:buNone/>
              <a:defRPr sz="3600">
                <a:solidFill>
                  <a:schemeClr val="lt1"/>
                </a:solidFill>
                <a:latin typeface="Trebuchet MS"/>
                <a:ea typeface="Trebuchet MS"/>
                <a:cs typeface="Trebuchet MS"/>
                <a:sym typeface="Trebuchet MS"/>
              </a:defRPr>
            </a:lvl1pPr>
            <a:lvl2pPr indent="0" lvl="1" marL="0" algn="ctr">
              <a:spcBef>
                <a:spcPts val="0"/>
              </a:spcBef>
              <a:buNone/>
              <a:defRPr sz="3600">
                <a:solidFill>
                  <a:schemeClr val="lt1"/>
                </a:solidFill>
                <a:latin typeface="Trebuchet MS"/>
                <a:ea typeface="Trebuchet MS"/>
                <a:cs typeface="Trebuchet MS"/>
                <a:sym typeface="Trebuchet MS"/>
              </a:defRPr>
            </a:lvl2pPr>
            <a:lvl3pPr indent="0" lvl="2" marL="0" algn="ctr">
              <a:spcBef>
                <a:spcPts val="0"/>
              </a:spcBef>
              <a:buNone/>
              <a:defRPr sz="3600">
                <a:solidFill>
                  <a:schemeClr val="lt1"/>
                </a:solidFill>
                <a:latin typeface="Trebuchet MS"/>
                <a:ea typeface="Trebuchet MS"/>
                <a:cs typeface="Trebuchet MS"/>
                <a:sym typeface="Trebuchet MS"/>
              </a:defRPr>
            </a:lvl3pPr>
            <a:lvl4pPr indent="0" lvl="3" marL="0" algn="ctr">
              <a:spcBef>
                <a:spcPts val="0"/>
              </a:spcBef>
              <a:buNone/>
              <a:defRPr sz="3600">
                <a:solidFill>
                  <a:schemeClr val="lt1"/>
                </a:solidFill>
                <a:latin typeface="Trebuchet MS"/>
                <a:ea typeface="Trebuchet MS"/>
                <a:cs typeface="Trebuchet MS"/>
                <a:sym typeface="Trebuchet MS"/>
              </a:defRPr>
            </a:lvl4pPr>
            <a:lvl5pPr indent="0" lvl="4" marL="0" algn="ctr">
              <a:spcBef>
                <a:spcPts val="0"/>
              </a:spcBef>
              <a:buNone/>
              <a:defRPr sz="3600">
                <a:solidFill>
                  <a:schemeClr val="lt1"/>
                </a:solidFill>
                <a:latin typeface="Trebuchet MS"/>
                <a:ea typeface="Trebuchet MS"/>
                <a:cs typeface="Trebuchet MS"/>
                <a:sym typeface="Trebuchet MS"/>
              </a:defRPr>
            </a:lvl5pPr>
            <a:lvl6pPr indent="0" lvl="5" marL="0" algn="ctr">
              <a:spcBef>
                <a:spcPts val="0"/>
              </a:spcBef>
              <a:buNone/>
              <a:defRPr sz="3600">
                <a:solidFill>
                  <a:schemeClr val="lt1"/>
                </a:solidFill>
                <a:latin typeface="Trebuchet MS"/>
                <a:ea typeface="Trebuchet MS"/>
                <a:cs typeface="Trebuchet MS"/>
                <a:sym typeface="Trebuchet MS"/>
              </a:defRPr>
            </a:lvl6pPr>
            <a:lvl7pPr indent="0" lvl="6" marL="0" algn="ctr">
              <a:spcBef>
                <a:spcPts val="0"/>
              </a:spcBef>
              <a:buNone/>
              <a:defRPr sz="3600">
                <a:solidFill>
                  <a:schemeClr val="lt1"/>
                </a:solidFill>
                <a:latin typeface="Trebuchet MS"/>
                <a:ea typeface="Trebuchet MS"/>
                <a:cs typeface="Trebuchet MS"/>
                <a:sym typeface="Trebuchet MS"/>
              </a:defRPr>
            </a:lvl7pPr>
            <a:lvl8pPr indent="0" lvl="7" marL="0" algn="ctr">
              <a:spcBef>
                <a:spcPts val="0"/>
              </a:spcBef>
              <a:buNone/>
              <a:defRPr sz="3600">
                <a:solidFill>
                  <a:schemeClr val="lt1"/>
                </a:solidFill>
                <a:latin typeface="Trebuchet MS"/>
                <a:ea typeface="Trebuchet MS"/>
                <a:cs typeface="Trebuchet MS"/>
                <a:sym typeface="Trebuchet MS"/>
              </a:defRPr>
            </a:lvl8pPr>
            <a:lvl9pPr indent="0" lvl="8" marL="0" algn="ctr">
              <a:spcBef>
                <a:spcPts val="0"/>
              </a:spcBef>
              <a:buNone/>
              <a:defRPr sz="3600">
                <a:solidFill>
                  <a:schemeClr val="lt1"/>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vadinimas ir turinys" type="obj">
  <p:cSld name="OBJECT">
    <p:spTree>
      <p:nvGrpSpPr>
        <p:cNvPr id="26" name="Shape 26"/>
        <p:cNvGrpSpPr/>
        <p:nvPr/>
      </p:nvGrpSpPr>
      <p:grpSpPr>
        <a:xfrm>
          <a:off x="0" y="0"/>
          <a:ext cx="0" cy="0"/>
          <a:chOff x="0" y="0"/>
          <a:chExt cx="0" cy="0"/>
        </a:xfrm>
      </p:grpSpPr>
      <p:pic>
        <p:nvPicPr>
          <p:cNvPr descr="HD-ShadowLong.png" id="27" name="Google Shape;27;p18"/>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28" name="Google Shape;28;p18"/>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29" name="Google Shape;29;p18"/>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8"/>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8"/>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18"/>
          <p:cNvSpPr txBox="1"/>
          <p:nvPr>
            <p:ph idx="1" type="body"/>
          </p:nvPr>
        </p:nvSpPr>
        <p:spPr>
          <a:xfrm>
            <a:off x="680321" y="2336873"/>
            <a:ext cx="9613861" cy="359931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3" name="Google Shape;33;p18"/>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8"/>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8"/>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k pavadinimas" type="titleOnly">
  <p:cSld name="TITLE_ONLY">
    <p:spTree>
      <p:nvGrpSpPr>
        <p:cNvPr id="36" name="Shape 36"/>
        <p:cNvGrpSpPr/>
        <p:nvPr/>
      </p:nvGrpSpPr>
      <p:grpSpPr>
        <a:xfrm>
          <a:off x="0" y="0"/>
          <a:ext cx="0" cy="0"/>
          <a:chOff x="0" y="0"/>
          <a:chExt cx="0" cy="0"/>
        </a:xfrm>
      </p:grpSpPr>
      <p:pic>
        <p:nvPicPr>
          <p:cNvPr descr="HD-ShadowLong.png" id="37" name="Google Shape;37;p19"/>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38" name="Google Shape;38;p19"/>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39" name="Google Shape;39;p19"/>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19"/>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9"/>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9"/>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9"/>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9"/>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ščia" type="blank">
  <p:cSld name="BLANK">
    <p:spTree>
      <p:nvGrpSpPr>
        <p:cNvPr id="45" name="Shape 45"/>
        <p:cNvGrpSpPr/>
        <p:nvPr/>
      </p:nvGrpSpPr>
      <p:grpSpPr>
        <a:xfrm>
          <a:off x="0" y="0"/>
          <a:ext cx="0" cy="0"/>
          <a:chOff x="0" y="0"/>
          <a:chExt cx="0" cy="0"/>
        </a:xfrm>
      </p:grpSpPr>
      <p:pic>
        <p:nvPicPr>
          <p:cNvPr descr="HD-ShadowShort.png" id="46" name="Google Shape;46;p20"/>
          <p:cNvPicPr preferRelativeResize="0"/>
          <p:nvPr/>
        </p:nvPicPr>
        <p:blipFill rotWithShape="1">
          <a:blip r:embed="rId2">
            <a:alphaModFix/>
          </a:blip>
          <a:srcRect b="0" l="0" r="0" t="0"/>
          <a:stretch/>
        </p:blipFill>
        <p:spPr>
          <a:xfrm>
            <a:off x="10585826" y="1971234"/>
            <a:ext cx="1602997" cy="144270"/>
          </a:xfrm>
          <a:prstGeom prst="rect">
            <a:avLst/>
          </a:prstGeom>
          <a:noFill/>
          <a:ln>
            <a:noFill/>
          </a:ln>
        </p:spPr>
      </p:pic>
      <p:sp>
        <p:nvSpPr>
          <p:cNvPr id="47" name="Google Shape;47;p20"/>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0"/>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0"/>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0"/>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kcijos antraštė" type="secHead">
  <p:cSld name="SECTION_HEADER">
    <p:spTree>
      <p:nvGrpSpPr>
        <p:cNvPr id="51" name="Shape 51"/>
        <p:cNvGrpSpPr/>
        <p:nvPr/>
      </p:nvGrpSpPr>
      <p:grpSpPr>
        <a:xfrm>
          <a:off x="0" y="0"/>
          <a:ext cx="0" cy="0"/>
          <a:chOff x="0" y="0"/>
          <a:chExt cx="0" cy="0"/>
        </a:xfrm>
      </p:grpSpPr>
      <p:pic>
        <p:nvPicPr>
          <p:cNvPr descr="HD-ShadowLong.png" id="52" name="Google Shape;52;p21"/>
          <p:cNvPicPr preferRelativeResize="0"/>
          <p:nvPr/>
        </p:nvPicPr>
        <p:blipFill rotWithShape="1">
          <a:blip r:embed="rId2">
            <a:alphaModFix/>
          </a:blip>
          <a:srcRect b="0" l="0" r="0" t="0"/>
          <a:stretch/>
        </p:blipFill>
        <p:spPr>
          <a:xfrm>
            <a:off x="-1" y="4086907"/>
            <a:ext cx="10437812" cy="321164"/>
          </a:xfrm>
          <a:prstGeom prst="rect">
            <a:avLst/>
          </a:prstGeom>
          <a:noFill/>
          <a:ln>
            <a:noFill/>
          </a:ln>
        </p:spPr>
      </p:pic>
      <p:pic>
        <p:nvPicPr>
          <p:cNvPr descr="HD-ShadowShort.png" id="53" name="Google Shape;53;p21"/>
          <p:cNvPicPr preferRelativeResize="0"/>
          <p:nvPr/>
        </p:nvPicPr>
        <p:blipFill rotWithShape="1">
          <a:blip r:embed="rId3">
            <a:alphaModFix/>
          </a:blip>
          <a:srcRect b="0" l="0" r="0" t="0"/>
          <a:stretch/>
        </p:blipFill>
        <p:spPr>
          <a:xfrm>
            <a:off x="10585824" y="4087901"/>
            <a:ext cx="1602997" cy="144270"/>
          </a:xfrm>
          <a:prstGeom prst="rect">
            <a:avLst/>
          </a:prstGeom>
          <a:noFill/>
          <a:ln>
            <a:noFill/>
          </a:ln>
        </p:spPr>
      </p:pic>
      <p:sp>
        <p:nvSpPr>
          <p:cNvPr id="54" name="Google Shape;54;p21"/>
          <p:cNvSpPr/>
          <p:nvPr/>
        </p:nvSpPr>
        <p:spPr>
          <a:xfrm>
            <a:off x="-2" y="2726267"/>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1"/>
          <p:cNvSpPr/>
          <p:nvPr/>
        </p:nvSpPr>
        <p:spPr>
          <a:xfrm>
            <a:off x="10585825" y="2726267"/>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1"/>
          <p:cNvSpPr txBox="1"/>
          <p:nvPr>
            <p:ph type="title"/>
          </p:nvPr>
        </p:nvSpPr>
        <p:spPr>
          <a:xfrm>
            <a:off x="680322" y="2869895"/>
            <a:ext cx="9613860" cy="109078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21"/>
          <p:cNvSpPr txBox="1"/>
          <p:nvPr>
            <p:ph idx="1" type="body"/>
          </p:nvPr>
        </p:nvSpPr>
        <p:spPr>
          <a:xfrm>
            <a:off x="680322" y="4232171"/>
            <a:ext cx="9613860" cy="170401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2000"/>
              <a:buNone/>
              <a:defRPr sz="20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58" name="Google Shape;58;p21"/>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1"/>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1"/>
          <p:cNvSpPr txBox="1"/>
          <p:nvPr>
            <p:ph idx="12" type="sldNum"/>
          </p:nvPr>
        </p:nvSpPr>
        <p:spPr>
          <a:xfrm>
            <a:off x="10729455" y="2869895"/>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 turiniai" type="twoObj">
  <p:cSld name="TWO_OBJECTS">
    <p:spTree>
      <p:nvGrpSpPr>
        <p:cNvPr id="61" name="Shape 61"/>
        <p:cNvGrpSpPr/>
        <p:nvPr/>
      </p:nvGrpSpPr>
      <p:grpSpPr>
        <a:xfrm>
          <a:off x="0" y="0"/>
          <a:ext cx="0" cy="0"/>
          <a:chOff x="0" y="0"/>
          <a:chExt cx="0" cy="0"/>
        </a:xfrm>
      </p:grpSpPr>
      <p:pic>
        <p:nvPicPr>
          <p:cNvPr descr="HD-ShadowLong.png" id="62" name="Google Shape;62;p22"/>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63" name="Google Shape;63;p22"/>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64" name="Google Shape;64;p22"/>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2"/>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2"/>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2"/>
          <p:cNvSpPr txBox="1"/>
          <p:nvPr>
            <p:ph idx="1" type="body"/>
          </p:nvPr>
        </p:nvSpPr>
        <p:spPr>
          <a:xfrm>
            <a:off x="680320" y="2336873"/>
            <a:ext cx="4698358" cy="359931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8" name="Google Shape;68;p22"/>
          <p:cNvSpPr txBox="1"/>
          <p:nvPr>
            <p:ph idx="2" type="body"/>
          </p:nvPr>
        </p:nvSpPr>
        <p:spPr>
          <a:xfrm>
            <a:off x="5594123" y="2336873"/>
            <a:ext cx="4700058" cy="359931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9" name="Google Shape;69;p22"/>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2"/>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2"/>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yginimas" type="twoTxTwoObj">
  <p:cSld name="TWO_OBJECTS_WITH_TEXT">
    <p:spTree>
      <p:nvGrpSpPr>
        <p:cNvPr id="72" name="Shape 72"/>
        <p:cNvGrpSpPr/>
        <p:nvPr/>
      </p:nvGrpSpPr>
      <p:grpSpPr>
        <a:xfrm>
          <a:off x="0" y="0"/>
          <a:ext cx="0" cy="0"/>
          <a:chOff x="0" y="0"/>
          <a:chExt cx="0" cy="0"/>
        </a:xfrm>
      </p:grpSpPr>
      <p:pic>
        <p:nvPicPr>
          <p:cNvPr descr="HD-ShadowLong.png" id="73" name="Google Shape;73;p23"/>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74" name="Google Shape;74;p23"/>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75" name="Google Shape;75;p23"/>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3"/>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3"/>
          <p:cNvSpPr txBox="1"/>
          <p:nvPr>
            <p:ph type="title"/>
          </p:nvPr>
        </p:nvSpPr>
        <p:spPr>
          <a:xfrm>
            <a:off x="680319" y="753229"/>
            <a:ext cx="9613863" cy="108093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23"/>
          <p:cNvSpPr txBox="1"/>
          <p:nvPr>
            <p:ph idx="1" type="body"/>
          </p:nvPr>
        </p:nvSpPr>
        <p:spPr>
          <a:xfrm>
            <a:off x="906350" y="2336873"/>
            <a:ext cx="4472327" cy="69313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79" name="Google Shape;79;p23"/>
          <p:cNvSpPr txBox="1"/>
          <p:nvPr>
            <p:ph idx="2" type="body"/>
          </p:nvPr>
        </p:nvSpPr>
        <p:spPr>
          <a:xfrm>
            <a:off x="680322" y="3030008"/>
            <a:ext cx="4698355" cy="290617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0" name="Google Shape;80;p23"/>
          <p:cNvSpPr txBox="1"/>
          <p:nvPr>
            <p:ph idx="3" type="body"/>
          </p:nvPr>
        </p:nvSpPr>
        <p:spPr>
          <a:xfrm>
            <a:off x="5820154" y="2336873"/>
            <a:ext cx="4474028" cy="69207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81" name="Google Shape;81;p23"/>
          <p:cNvSpPr txBox="1"/>
          <p:nvPr>
            <p:ph idx="4" type="body"/>
          </p:nvPr>
        </p:nvSpPr>
        <p:spPr>
          <a:xfrm>
            <a:off x="5594123" y="3030008"/>
            <a:ext cx="4700059" cy="290617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2" name="Google Shape;82;p23"/>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3"/>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3"/>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rinys ir antraštė" type="objTx">
  <p:cSld name="OBJECT_WITH_CAPTION_TEXT">
    <p:spTree>
      <p:nvGrpSpPr>
        <p:cNvPr id="85" name="Shape 85"/>
        <p:cNvGrpSpPr/>
        <p:nvPr/>
      </p:nvGrpSpPr>
      <p:grpSpPr>
        <a:xfrm>
          <a:off x="0" y="0"/>
          <a:ext cx="0" cy="0"/>
          <a:chOff x="0" y="0"/>
          <a:chExt cx="0" cy="0"/>
        </a:xfrm>
      </p:grpSpPr>
      <p:pic>
        <p:nvPicPr>
          <p:cNvPr descr="HD-ShadowLong.png" id="86" name="Google Shape;86;p24"/>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87" name="Google Shape;87;p24"/>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88" name="Google Shape;88;p24"/>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4"/>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4"/>
          <p:cNvSpPr txBox="1"/>
          <p:nvPr>
            <p:ph type="title"/>
          </p:nvPr>
        </p:nvSpPr>
        <p:spPr>
          <a:xfrm>
            <a:off x="680321" y="753227"/>
            <a:ext cx="9613859" cy="10809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24"/>
          <p:cNvSpPr txBox="1"/>
          <p:nvPr>
            <p:ph idx="1" type="body"/>
          </p:nvPr>
        </p:nvSpPr>
        <p:spPr>
          <a:xfrm>
            <a:off x="4685846" y="2336873"/>
            <a:ext cx="5608336" cy="359931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2" name="Google Shape;92;p24"/>
          <p:cNvSpPr txBox="1"/>
          <p:nvPr>
            <p:ph idx="2" type="body"/>
          </p:nvPr>
        </p:nvSpPr>
        <p:spPr>
          <a:xfrm>
            <a:off x="680322" y="2336872"/>
            <a:ext cx="3790078" cy="359931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93" name="Google Shape;93;p24"/>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4"/>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4"/>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veikslėlis ir antraštė" type="picTx">
  <p:cSld name="PICTURE_WITH_CAPTION_TEXT">
    <p:spTree>
      <p:nvGrpSpPr>
        <p:cNvPr id="96" name="Shape 96"/>
        <p:cNvGrpSpPr/>
        <p:nvPr/>
      </p:nvGrpSpPr>
      <p:grpSpPr>
        <a:xfrm>
          <a:off x="0" y="0"/>
          <a:ext cx="0" cy="0"/>
          <a:chOff x="0" y="0"/>
          <a:chExt cx="0" cy="0"/>
        </a:xfrm>
      </p:grpSpPr>
      <p:pic>
        <p:nvPicPr>
          <p:cNvPr descr="HD-ShadowLong.png" id="97" name="Google Shape;97;p25"/>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98" name="Google Shape;98;p25"/>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99" name="Google Shape;99;p25"/>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5"/>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5"/>
          <p:cNvSpPr txBox="1"/>
          <p:nvPr>
            <p:ph type="title"/>
          </p:nvPr>
        </p:nvSpPr>
        <p:spPr>
          <a:xfrm>
            <a:off x="680323" y="753228"/>
            <a:ext cx="9613857" cy="10809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25"/>
          <p:cNvSpPr/>
          <p:nvPr>
            <p:ph idx="2" type="pic"/>
          </p:nvPr>
        </p:nvSpPr>
        <p:spPr>
          <a:xfrm>
            <a:off x="4868333" y="2336874"/>
            <a:ext cx="5425849" cy="3599312"/>
          </a:xfrm>
          <a:prstGeom prst="rect">
            <a:avLst/>
          </a:prstGeom>
          <a:noFill/>
          <a:ln>
            <a:noFill/>
          </a:ln>
          <a:effectLst>
            <a:outerShdw blurRad="76200" rotWithShape="0" algn="tl" dir="5040000" dist="63500">
              <a:srgbClr val="000000">
                <a:alpha val="40784"/>
              </a:srgbClr>
            </a:outerShdw>
          </a:effectLst>
        </p:spPr>
      </p:sp>
      <p:sp>
        <p:nvSpPr>
          <p:cNvPr id="103" name="Google Shape;103;p25"/>
          <p:cNvSpPr txBox="1"/>
          <p:nvPr>
            <p:ph idx="1" type="body"/>
          </p:nvPr>
        </p:nvSpPr>
        <p:spPr>
          <a:xfrm>
            <a:off x="680323" y="2336873"/>
            <a:ext cx="3876256" cy="359931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04" name="Google Shape;104;p25"/>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25"/>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5"/>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78121"/>
            </a:gs>
            <a:gs pos="50000">
              <a:srgbClr val="D54006"/>
            </a:gs>
            <a:gs pos="100000">
              <a:srgbClr val="8C0000"/>
            </a:gs>
          </a:gsLst>
          <a:lin ang="2520000" scaled="0"/>
        </a:gradFill>
      </p:bgPr>
    </p:bg>
    <p:spTree>
      <p:nvGrpSpPr>
        <p:cNvPr id="9" name="Shape 9"/>
        <p:cNvGrpSpPr/>
        <p:nvPr/>
      </p:nvGrpSpPr>
      <p:grpSpPr>
        <a:xfrm>
          <a:off x="0" y="0"/>
          <a:ext cx="0" cy="0"/>
          <a:chOff x="0" y="0"/>
          <a:chExt cx="0" cy="0"/>
        </a:xfrm>
      </p:grpSpPr>
      <p:pic>
        <p:nvPicPr>
          <p:cNvPr descr="hashOverlay-FullResolve.png" id="10" name="Google Shape;10;p16"/>
          <p:cNvPicPr preferRelativeResize="0"/>
          <p:nvPr/>
        </p:nvPicPr>
        <p:blipFill rotWithShape="1">
          <a:blip r:embed="rId1">
            <a:alphaModFix amt="10000"/>
          </a:blip>
          <a:srcRect b="0" l="0" r="0" t="0"/>
          <a:stretch/>
        </p:blipFill>
        <p:spPr>
          <a:xfrm>
            <a:off x="0" y="0"/>
            <a:ext cx="12192000" cy="6858000"/>
          </a:xfrm>
          <a:prstGeom prst="rect">
            <a:avLst/>
          </a:prstGeom>
          <a:noFill/>
          <a:ln>
            <a:noFill/>
          </a:ln>
        </p:spPr>
      </p:pic>
      <p:sp>
        <p:nvSpPr>
          <p:cNvPr id="11" name="Google Shape;11;p16"/>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6"/>
          <p:cNvSpPr txBox="1"/>
          <p:nvPr>
            <p:ph idx="1" type="body"/>
          </p:nvPr>
        </p:nvSpPr>
        <p:spPr>
          <a:xfrm>
            <a:off x="680321" y="2336873"/>
            <a:ext cx="9613861" cy="3599316"/>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13" name="Google Shape;13;p16"/>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4" name="Google Shape;14;p16"/>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5" name="Google Shape;15;p16"/>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3600" u="none" cap="none" strike="noStrike">
                <a:solidFill>
                  <a:schemeClr val="lt1"/>
                </a:solidFill>
                <a:latin typeface="Trebuchet MS"/>
                <a:ea typeface="Trebuchet MS"/>
                <a:cs typeface="Trebuchet MS"/>
                <a:sym typeface="Trebuchet MS"/>
              </a:defRPr>
            </a:lvl1pPr>
            <a:lvl2pPr indent="0" lvl="1" marL="0" marR="0" rtl="0" algn="l">
              <a:spcBef>
                <a:spcPts val="0"/>
              </a:spcBef>
              <a:buNone/>
              <a:defRPr b="0" i="0" sz="3600" u="none" cap="none" strike="noStrike">
                <a:solidFill>
                  <a:schemeClr val="lt1"/>
                </a:solidFill>
                <a:latin typeface="Trebuchet MS"/>
                <a:ea typeface="Trebuchet MS"/>
                <a:cs typeface="Trebuchet MS"/>
                <a:sym typeface="Trebuchet MS"/>
              </a:defRPr>
            </a:lvl2pPr>
            <a:lvl3pPr indent="0" lvl="2" marL="0" marR="0" rtl="0" algn="l">
              <a:spcBef>
                <a:spcPts val="0"/>
              </a:spcBef>
              <a:buNone/>
              <a:defRPr b="0" i="0" sz="3600" u="none" cap="none" strike="noStrike">
                <a:solidFill>
                  <a:schemeClr val="lt1"/>
                </a:solidFill>
                <a:latin typeface="Trebuchet MS"/>
                <a:ea typeface="Trebuchet MS"/>
                <a:cs typeface="Trebuchet MS"/>
                <a:sym typeface="Trebuchet MS"/>
              </a:defRPr>
            </a:lvl3pPr>
            <a:lvl4pPr indent="0" lvl="3" marL="0" marR="0" rtl="0" algn="l">
              <a:spcBef>
                <a:spcPts val="0"/>
              </a:spcBef>
              <a:buNone/>
              <a:defRPr b="0" i="0" sz="3600" u="none" cap="none" strike="noStrike">
                <a:solidFill>
                  <a:schemeClr val="lt1"/>
                </a:solidFill>
                <a:latin typeface="Trebuchet MS"/>
                <a:ea typeface="Trebuchet MS"/>
                <a:cs typeface="Trebuchet MS"/>
                <a:sym typeface="Trebuchet MS"/>
              </a:defRPr>
            </a:lvl4pPr>
            <a:lvl5pPr indent="0" lvl="4" marL="0" marR="0" rtl="0" algn="l">
              <a:spcBef>
                <a:spcPts val="0"/>
              </a:spcBef>
              <a:buNone/>
              <a:defRPr b="0" i="0" sz="3600" u="none" cap="none" strike="noStrike">
                <a:solidFill>
                  <a:schemeClr val="lt1"/>
                </a:solidFill>
                <a:latin typeface="Trebuchet MS"/>
                <a:ea typeface="Trebuchet MS"/>
                <a:cs typeface="Trebuchet MS"/>
                <a:sym typeface="Trebuchet MS"/>
              </a:defRPr>
            </a:lvl5pPr>
            <a:lvl6pPr indent="0" lvl="5" marL="0" marR="0" rtl="0" algn="l">
              <a:spcBef>
                <a:spcPts val="0"/>
              </a:spcBef>
              <a:buNone/>
              <a:defRPr b="0" i="0" sz="3600" u="none" cap="none" strike="noStrike">
                <a:solidFill>
                  <a:schemeClr val="lt1"/>
                </a:solidFill>
                <a:latin typeface="Trebuchet MS"/>
                <a:ea typeface="Trebuchet MS"/>
                <a:cs typeface="Trebuchet MS"/>
                <a:sym typeface="Trebuchet MS"/>
              </a:defRPr>
            </a:lvl6pPr>
            <a:lvl7pPr indent="0" lvl="6" marL="0" marR="0" rtl="0" algn="l">
              <a:spcBef>
                <a:spcPts val="0"/>
              </a:spcBef>
              <a:buNone/>
              <a:defRPr b="0" i="0" sz="3600" u="none" cap="none" strike="noStrike">
                <a:solidFill>
                  <a:schemeClr val="lt1"/>
                </a:solidFill>
                <a:latin typeface="Trebuchet MS"/>
                <a:ea typeface="Trebuchet MS"/>
                <a:cs typeface="Trebuchet MS"/>
                <a:sym typeface="Trebuchet MS"/>
              </a:defRPr>
            </a:lvl7pPr>
            <a:lvl8pPr indent="0" lvl="7" marL="0" marR="0" rtl="0" algn="l">
              <a:spcBef>
                <a:spcPts val="0"/>
              </a:spcBef>
              <a:buNone/>
              <a:defRPr b="0" i="0" sz="3600" u="none" cap="none" strike="noStrike">
                <a:solidFill>
                  <a:schemeClr val="lt1"/>
                </a:solidFill>
                <a:latin typeface="Trebuchet MS"/>
                <a:ea typeface="Trebuchet MS"/>
                <a:cs typeface="Trebuchet MS"/>
                <a:sym typeface="Trebuchet MS"/>
              </a:defRPr>
            </a:lvl8pPr>
            <a:lvl9pPr indent="0" lvl="8" marL="0" marR="0" rtl="0" algn="l">
              <a:spcBef>
                <a:spcPts val="0"/>
              </a:spcBef>
              <a:buNone/>
              <a:defRPr b="0" i="0" sz="3600" u="none" cap="none" strike="noStrike">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jpg"/><Relationship Id="rId4" Type="http://schemas.openxmlformats.org/officeDocument/2006/relationships/image" Target="../media/image31.jpg"/><Relationship Id="rId5" Type="http://schemas.openxmlformats.org/officeDocument/2006/relationships/image" Target="../media/image10.png"/><Relationship Id="rId6"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21.jpg"/><Relationship Id="rId5"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3.jpg"/><Relationship Id="rId5" Type="http://schemas.openxmlformats.org/officeDocument/2006/relationships/image" Target="../media/image12.jpg"/></Relationships>
</file>

<file path=ppt/slides/_rels/slide4.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oleObject" Target="../embeddings/oleObject2.bin"/><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vmlDrawing" Target="../drawings/vmlDrawing1.vml"/><Relationship Id="rId4" Type="http://schemas.openxmlformats.org/officeDocument/2006/relationships/image" Target="../media/image10.png"/><Relationship Id="rId9" Type="http://schemas.openxmlformats.org/officeDocument/2006/relationships/oleObject" Target="../embeddings/oleObject2.bin"/><Relationship Id="rId5" Type="http://schemas.openxmlformats.org/officeDocument/2006/relationships/image" Target="../media/image14.jpg"/><Relationship Id="rId6" Type="http://schemas.openxmlformats.org/officeDocument/2006/relationships/oleObject" Target="../embeddings/oleObject1.bin"/><Relationship Id="rId7" Type="http://schemas.openxmlformats.org/officeDocument/2006/relationships/oleObject" Target="../embeddings/oleObject1.bin"/><Relationship Id="rId8"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2.jp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13.jp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8.jpg"/><Relationship Id="rId4" Type="http://schemas.openxmlformats.org/officeDocument/2006/relationships/image" Target="../media/image10.png"/><Relationship Id="rId5"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
          <p:cNvSpPr txBox="1"/>
          <p:nvPr>
            <p:ph type="ctrTitle"/>
          </p:nvPr>
        </p:nvSpPr>
        <p:spPr>
          <a:xfrm>
            <a:off x="936222" y="2742459"/>
            <a:ext cx="8144100" cy="1373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Trebuchet MS"/>
              <a:buNone/>
            </a:pPr>
            <a:r>
              <a:rPr lang="en-US"/>
              <a:t>Vilnius Verkiai School - Multifunctional Center </a:t>
            </a:r>
            <a:endParaRPr/>
          </a:p>
        </p:txBody>
      </p:sp>
      <p:pic>
        <p:nvPicPr>
          <p:cNvPr id="208" name="Google Shape;208;p1"/>
          <p:cNvPicPr preferRelativeResize="0"/>
          <p:nvPr/>
        </p:nvPicPr>
        <p:blipFill rotWithShape="1">
          <a:blip r:embed="rId3">
            <a:alphaModFix/>
          </a:blip>
          <a:srcRect b="69587" l="46291" r="41774" t="19412"/>
          <a:stretch/>
        </p:blipFill>
        <p:spPr>
          <a:xfrm>
            <a:off x="9193483" y="2646995"/>
            <a:ext cx="2950949" cy="15301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0"/>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rebuchet MS"/>
              <a:buNone/>
            </a:pPr>
            <a:r>
              <a:rPr lang="en-US"/>
              <a:t>Health-promoting school</a:t>
            </a:r>
            <a:endParaRPr/>
          </a:p>
        </p:txBody>
      </p:sp>
      <p:pic>
        <p:nvPicPr>
          <p:cNvPr id="290" name="Google Shape;290;p10"/>
          <p:cNvPicPr preferRelativeResize="0"/>
          <p:nvPr/>
        </p:nvPicPr>
        <p:blipFill rotWithShape="1">
          <a:blip r:embed="rId3">
            <a:alphaModFix/>
          </a:blip>
          <a:srcRect b="0" l="0" r="0" t="0"/>
          <a:stretch/>
        </p:blipFill>
        <p:spPr>
          <a:xfrm>
            <a:off x="8645224" y="652674"/>
            <a:ext cx="1679076" cy="1319754"/>
          </a:xfrm>
          <a:prstGeom prst="rect">
            <a:avLst/>
          </a:prstGeom>
          <a:noFill/>
          <a:ln>
            <a:noFill/>
          </a:ln>
        </p:spPr>
      </p:pic>
      <p:sp>
        <p:nvSpPr>
          <p:cNvPr id="291" name="Google Shape;291;p10"/>
          <p:cNvSpPr txBox="1"/>
          <p:nvPr/>
        </p:nvSpPr>
        <p:spPr>
          <a:xfrm>
            <a:off x="7029697" y="2162224"/>
            <a:ext cx="4980052" cy="17851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The school also concentrates on increasing the physical activity of students. The institution has received the status of health-promoting school.</a:t>
            </a:r>
            <a:endParaRPr/>
          </a:p>
        </p:txBody>
      </p:sp>
      <p:pic>
        <p:nvPicPr>
          <p:cNvPr id="292" name="Google Shape;292;p10"/>
          <p:cNvPicPr preferRelativeResize="0"/>
          <p:nvPr/>
        </p:nvPicPr>
        <p:blipFill rotWithShape="1">
          <a:blip r:embed="rId4">
            <a:alphaModFix/>
          </a:blip>
          <a:srcRect b="0" l="0" r="0" t="0"/>
          <a:stretch/>
        </p:blipFill>
        <p:spPr>
          <a:xfrm>
            <a:off x="6665468" y="4045231"/>
            <a:ext cx="5344281" cy="2688225"/>
          </a:xfrm>
          <a:prstGeom prst="rect">
            <a:avLst/>
          </a:prstGeom>
          <a:noFill/>
          <a:ln>
            <a:noFill/>
          </a:ln>
        </p:spPr>
      </p:pic>
      <p:pic>
        <p:nvPicPr>
          <p:cNvPr id="293" name="Google Shape;293;p10"/>
          <p:cNvPicPr preferRelativeResize="0"/>
          <p:nvPr/>
        </p:nvPicPr>
        <p:blipFill rotWithShape="1">
          <a:blip r:embed="rId5">
            <a:alphaModFix/>
          </a:blip>
          <a:srcRect b="69587" l="46291" r="41774" t="19412"/>
          <a:stretch/>
        </p:blipFill>
        <p:spPr>
          <a:xfrm>
            <a:off x="10565084" y="882181"/>
            <a:ext cx="1626916" cy="843586"/>
          </a:xfrm>
          <a:prstGeom prst="rect">
            <a:avLst/>
          </a:prstGeom>
          <a:noFill/>
          <a:ln>
            <a:noFill/>
          </a:ln>
        </p:spPr>
      </p:pic>
      <p:pic>
        <p:nvPicPr>
          <p:cNvPr id="294" name="Google Shape;294;p10"/>
          <p:cNvPicPr preferRelativeResize="0"/>
          <p:nvPr/>
        </p:nvPicPr>
        <p:blipFill rotWithShape="1">
          <a:blip r:embed="rId6">
            <a:alphaModFix/>
          </a:blip>
          <a:srcRect b="0" l="0" r="0" t="0"/>
          <a:stretch/>
        </p:blipFill>
        <p:spPr>
          <a:xfrm>
            <a:off x="461913" y="2993740"/>
            <a:ext cx="6068958" cy="37397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1"/>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rebuchet MS"/>
              <a:buNone/>
            </a:pPr>
            <a:r>
              <a:rPr lang="en-US"/>
              <a:t>Sports competitions </a:t>
            </a:r>
            <a:endParaRPr/>
          </a:p>
        </p:txBody>
      </p:sp>
      <p:sp>
        <p:nvSpPr>
          <p:cNvPr id="301" name="Google Shape;301;p11"/>
          <p:cNvSpPr txBox="1"/>
          <p:nvPr/>
        </p:nvSpPr>
        <p:spPr>
          <a:xfrm>
            <a:off x="3704809" y="2162546"/>
            <a:ext cx="3125523" cy="38164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Students participate in various national and international sports competitions. Diana is a student at the school who took 3rd place in the World Championship of acrobatic gymnastics for people with Down's syndrome.</a:t>
            </a:r>
            <a:endParaRPr sz="2200">
              <a:solidFill>
                <a:schemeClr val="lt1"/>
              </a:solidFill>
              <a:latin typeface="Trebuchet MS"/>
              <a:ea typeface="Trebuchet MS"/>
              <a:cs typeface="Trebuchet MS"/>
              <a:sym typeface="Trebuchet MS"/>
            </a:endParaRPr>
          </a:p>
        </p:txBody>
      </p:sp>
      <p:pic>
        <p:nvPicPr>
          <p:cNvPr id="302" name="Google Shape;302;p11"/>
          <p:cNvPicPr preferRelativeResize="0"/>
          <p:nvPr/>
        </p:nvPicPr>
        <p:blipFill rotWithShape="1">
          <a:blip r:embed="rId3">
            <a:alphaModFix/>
          </a:blip>
          <a:srcRect b="0" l="0" r="0" t="0"/>
          <a:stretch/>
        </p:blipFill>
        <p:spPr>
          <a:xfrm>
            <a:off x="7022684" y="2885593"/>
            <a:ext cx="5075048" cy="3666035"/>
          </a:xfrm>
          <a:prstGeom prst="rect">
            <a:avLst/>
          </a:prstGeom>
          <a:noFill/>
          <a:ln>
            <a:noFill/>
          </a:ln>
        </p:spPr>
      </p:pic>
      <p:pic>
        <p:nvPicPr>
          <p:cNvPr id="303" name="Google Shape;303;p11"/>
          <p:cNvPicPr preferRelativeResize="0"/>
          <p:nvPr/>
        </p:nvPicPr>
        <p:blipFill rotWithShape="1">
          <a:blip r:embed="rId4">
            <a:alphaModFix/>
          </a:blip>
          <a:srcRect b="0" l="0" r="0" t="0"/>
          <a:stretch/>
        </p:blipFill>
        <p:spPr>
          <a:xfrm>
            <a:off x="253443" y="2162546"/>
            <a:ext cx="3259014" cy="4517716"/>
          </a:xfrm>
          <a:prstGeom prst="rect">
            <a:avLst/>
          </a:prstGeom>
          <a:noFill/>
          <a:ln>
            <a:noFill/>
          </a:ln>
        </p:spPr>
      </p:pic>
      <p:pic>
        <p:nvPicPr>
          <p:cNvPr id="304" name="Google Shape;304;p11"/>
          <p:cNvPicPr preferRelativeResize="0"/>
          <p:nvPr/>
        </p:nvPicPr>
        <p:blipFill rotWithShape="1">
          <a:blip r:embed="rId5">
            <a:alphaModFix/>
          </a:blip>
          <a:srcRect b="69587" l="46291" r="41774" t="19412"/>
          <a:stretch/>
        </p:blipFill>
        <p:spPr>
          <a:xfrm>
            <a:off x="10565084" y="882180"/>
            <a:ext cx="1626916" cy="9519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2"/>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Trebuchet MS"/>
              <a:buNone/>
            </a:pPr>
            <a:r>
              <a:rPr lang="en-US"/>
              <a:t>PROJECT “MOSI LIFE”: MODELLING SITUATIONS FOR LIFE </a:t>
            </a:r>
            <a:endParaRPr/>
          </a:p>
        </p:txBody>
      </p:sp>
      <p:sp>
        <p:nvSpPr>
          <p:cNvPr id="310" name="Google Shape;310;p12"/>
          <p:cNvSpPr/>
          <p:nvPr/>
        </p:nvSpPr>
        <p:spPr>
          <a:xfrm>
            <a:off x="2525485" y="2057399"/>
            <a:ext cx="6955971"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Trebuchet MS"/>
                <a:ea typeface="Trebuchet MS"/>
                <a:cs typeface="Trebuchet MS"/>
                <a:sym typeface="Trebuchet MS"/>
              </a:rPr>
              <a:t>We started  the new  Erasmus+ Youth Cooperation Partnership project "MOSI LIFE: Modelling Situations for Life“. Target group – youth from 13 till 16 with SEN ( special educational needs).</a:t>
            </a:r>
            <a:endParaRPr/>
          </a:p>
          <a:p>
            <a:pPr indent="0" lvl="0" marL="0" marR="0" rtl="0" algn="l">
              <a:spcBef>
                <a:spcPts val="0"/>
              </a:spcBef>
              <a:spcAft>
                <a:spcPts val="0"/>
              </a:spcAft>
              <a:buNone/>
            </a:pPr>
            <a:r>
              <a:rPr lang="en-US" sz="1800">
                <a:solidFill>
                  <a:schemeClr val="lt1"/>
                </a:solidFill>
                <a:latin typeface="Trebuchet MS"/>
                <a:ea typeface="Trebuchet MS"/>
                <a:cs typeface="Trebuchet MS"/>
                <a:sym typeface="Trebuchet MS"/>
              </a:rPr>
              <a:t> The main purpose is to model life situations, because students with SEN have no skills  in their daily life. We have 9 topics: education, health, family, money, travel, hobbies, hygiene, food, friends ( fun) . </a:t>
            </a:r>
            <a:endParaRPr/>
          </a:p>
          <a:p>
            <a:pPr indent="0" lvl="0" marL="0" marR="0" rtl="0" algn="l">
              <a:spcBef>
                <a:spcPts val="0"/>
              </a:spcBef>
              <a:spcAft>
                <a:spcPts val="0"/>
              </a:spcAft>
              <a:buNone/>
            </a:pPr>
            <a:r>
              <a:rPr lang="en-US" sz="1800">
                <a:solidFill>
                  <a:schemeClr val="lt1"/>
                </a:solidFill>
                <a:latin typeface="Trebuchet MS"/>
                <a:ea typeface="Trebuchet MS"/>
                <a:cs typeface="Trebuchet MS"/>
                <a:sym typeface="Trebuchet MS"/>
              </a:rPr>
              <a:t>By the project we  overcome difficulties in dealing with daily life situations, and therefore will  improve their chances for better social inclusion possibilities. </a:t>
            </a:r>
            <a:endParaRPr sz="1800">
              <a:solidFill>
                <a:schemeClr val="lt1"/>
              </a:solidFill>
              <a:latin typeface="Trebuchet MS"/>
              <a:ea typeface="Trebuchet MS"/>
              <a:cs typeface="Trebuchet MS"/>
              <a:sym typeface="Trebuchet MS"/>
            </a:endParaRPr>
          </a:p>
        </p:txBody>
      </p:sp>
      <p:pic>
        <p:nvPicPr>
          <p:cNvPr id="311" name="Google Shape;311;p12"/>
          <p:cNvPicPr preferRelativeResize="0"/>
          <p:nvPr/>
        </p:nvPicPr>
        <p:blipFill rotWithShape="1">
          <a:blip r:embed="rId3">
            <a:alphaModFix/>
          </a:blip>
          <a:srcRect b="0" l="0" r="0" t="0"/>
          <a:stretch/>
        </p:blipFill>
        <p:spPr>
          <a:xfrm>
            <a:off x="9318169" y="1132674"/>
            <a:ext cx="898073" cy="792580"/>
          </a:xfrm>
          <a:prstGeom prst="rect">
            <a:avLst/>
          </a:prstGeom>
          <a:noFill/>
          <a:ln>
            <a:noFill/>
          </a:ln>
        </p:spPr>
      </p:pic>
      <p:pic>
        <p:nvPicPr>
          <p:cNvPr id="312" name="Google Shape;312;p12"/>
          <p:cNvPicPr preferRelativeResize="0"/>
          <p:nvPr/>
        </p:nvPicPr>
        <p:blipFill rotWithShape="1">
          <a:blip r:embed="rId4">
            <a:alphaModFix/>
          </a:blip>
          <a:srcRect b="0" l="0" r="0" t="0"/>
          <a:stretch/>
        </p:blipFill>
        <p:spPr>
          <a:xfrm>
            <a:off x="925286" y="1292439"/>
            <a:ext cx="2067922" cy="473051"/>
          </a:xfrm>
          <a:prstGeom prst="rect">
            <a:avLst/>
          </a:prstGeom>
          <a:noFill/>
          <a:ln>
            <a:noFill/>
          </a:ln>
        </p:spPr>
      </p:pic>
      <p:pic>
        <p:nvPicPr>
          <p:cNvPr descr="Mokyklos emblema" id="313" name="Google Shape;313;p12"/>
          <p:cNvPicPr preferRelativeResize="0"/>
          <p:nvPr/>
        </p:nvPicPr>
        <p:blipFill rotWithShape="1">
          <a:blip r:embed="rId5">
            <a:alphaModFix/>
          </a:blip>
          <a:srcRect b="0" l="0" r="0" t="0"/>
          <a:stretch/>
        </p:blipFill>
        <p:spPr>
          <a:xfrm>
            <a:off x="7903029" y="1223280"/>
            <a:ext cx="1219200" cy="790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3"/>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Trebuchet MS"/>
              <a:buNone/>
            </a:pPr>
            <a:r>
              <a:rPr lang="en-US"/>
              <a:t>“MOSI LIFE” CHARACTERS</a:t>
            </a:r>
            <a:endParaRPr/>
          </a:p>
        </p:txBody>
      </p:sp>
      <p:pic>
        <p:nvPicPr>
          <p:cNvPr descr="C:\Users\User\Desktop\IMG_9806.PNG" id="319" name="Google Shape;319;p13"/>
          <p:cNvPicPr preferRelativeResize="0"/>
          <p:nvPr/>
        </p:nvPicPr>
        <p:blipFill rotWithShape="1">
          <a:blip r:embed="rId3">
            <a:alphaModFix/>
          </a:blip>
          <a:srcRect b="0" l="0" r="0" t="0"/>
          <a:stretch/>
        </p:blipFill>
        <p:spPr>
          <a:xfrm>
            <a:off x="1605826" y="2079172"/>
            <a:ext cx="7756568" cy="43474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4"/>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Trebuchet MS"/>
              <a:buNone/>
            </a:pPr>
            <a:r>
              <a:rPr lang="en-US"/>
              <a:t>WHO IS MOSI? AND WHY IS MOSI?</a:t>
            </a:r>
            <a:endParaRPr/>
          </a:p>
        </p:txBody>
      </p:sp>
      <p:sp>
        <p:nvSpPr>
          <p:cNvPr id="325" name="Google Shape;325;p14"/>
          <p:cNvSpPr/>
          <p:nvPr/>
        </p:nvSpPr>
        <p:spPr>
          <a:xfrm>
            <a:off x="1001487" y="2413338"/>
            <a:ext cx="6237514"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Trebuchet MS"/>
                <a:ea typeface="Trebuchet MS"/>
                <a:cs typeface="Trebuchet MS"/>
                <a:sym typeface="Trebuchet MS"/>
              </a:rPr>
              <a:t>Hello! My name is MOSI and I am so excited to meet you! I recently traveled to Earth from my planet </a:t>
            </a:r>
            <a:r>
              <a:rPr i="1" lang="en-US" sz="1800">
                <a:solidFill>
                  <a:schemeClr val="lt1"/>
                </a:solidFill>
                <a:latin typeface="Trebuchet MS"/>
                <a:ea typeface="Trebuchet MS"/>
                <a:cs typeface="Trebuchet MS"/>
                <a:sym typeface="Trebuchet MS"/>
              </a:rPr>
              <a:t>Erasmusland</a:t>
            </a:r>
            <a:r>
              <a:rPr lang="en-US" sz="1800">
                <a:solidFill>
                  <a:schemeClr val="lt1"/>
                </a:solidFill>
                <a:latin typeface="Trebuchet MS"/>
                <a:ea typeface="Trebuchet MS"/>
                <a:cs typeface="Trebuchet MS"/>
                <a:sym typeface="Trebuchet MS"/>
              </a:rPr>
              <a:t>. My dream was to see the most beautiful place in the whole galaxy and I got transported with my spaceship to Earth! I am so excited to be here, but I feel so lonely... </a:t>
            </a:r>
            <a:r>
              <a:rPr lang="en-US" sz="1800" strike="sngStrike">
                <a:solidFill>
                  <a:schemeClr val="lt1"/>
                </a:solidFill>
                <a:latin typeface="Trebuchet MS"/>
                <a:ea typeface="Trebuchet MS"/>
                <a:cs typeface="Trebuchet MS"/>
                <a:sym typeface="Trebuchet MS"/>
              </a:rPr>
              <a:t> </a:t>
            </a:r>
            <a:endParaRPr sz="1800">
              <a:solidFill>
                <a:schemeClr val="lt1"/>
              </a:solidFill>
              <a:latin typeface="Trebuchet MS"/>
              <a:ea typeface="Trebuchet MS"/>
              <a:cs typeface="Trebuchet MS"/>
              <a:sym typeface="Trebuchet MS"/>
            </a:endParaRPr>
          </a:p>
        </p:txBody>
      </p:sp>
      <p:sp>
        <p:nvSpPr>
          <p:cNvPr id="326" name="Google Shape;326;p14"/>
          <p:cNvSpPr/>
          <p:nvPr/>
        </p:nvSpPr>
        <p:spPr>
          <a:xfrm>
            <a:off x="4245430" y="3890666"/>
            <a:ext cx="591094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Trebuchet MS"/>
                <a:ea typeface="Trebuchet MS"/>
                <a:cs typeface="Trebuchet MS"/>
                <a:sym typeface="Trebuchet MS"/>
              </a:rPr>
              <a:t>MOSI - fluffy character, no gender, very friendly, but doesn't know how to behave in Earth, how to act in a group of people and in different life situations.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15"/>
          <p:cNvPicPr preferRelativeResize="0"/>
          <p:nvPr/>
        </p:nvPicPr>
        <p:blipFill rotWithShape="1">
          <a:blip r:embed="rId3">
            <a:alphaModFix/>
          </a:blip>
          <a:srcRect b="69587" l="46291" r="41774" t="19412"/>
          <a:stretch/>
        </p:blipFill>
        <p:spPr>
          <a:xfrm>
            <a:off x="10565084" y="882181"/>
            <a:ext cx="1626916" cy="843586"/>
          </a:xfrm>
          <a:prstGeom prst="rect">
            <a:avLst/>
          </a:prstGeom>
          <a:noFill/>
          <a:ln>
            <a:noFill/>
          </a:ln>
        </p:spPr>
      </p:pic>
      <p:pic>
        <p:nvPicPr>
          <p:cNvPr id="332" name="Google Shape;332;p15"/>
          <p:cNvPicPr preferRelativeResize="0"/>
          <p:nvPr/>
        </p:nvPicPr>
        <p:blipFill rotWithShape="1">
          <a:blip r:embed="rId4">
            <a:alphaModFix/>
          </a:blip>
          <a:srcRect b="0" l="0" r="0" t="0"/>
          <a:stretch/>
        </p:blipFill>
        <p:spPr>
          <a:xfrm>
            <a:off x="2266040" y="2056442"/>
            <a:ext cx="7330446" cy="4355581"/>
          </a:xfrm>
          <a:prstGeom prst="rect">
            <a:avLst/>
          </a:prstGeom>
          <a:noFill/>
          <a:ln>
            <a:noFill/>
          </a:ln>
        </p:spPr>
      </p:pic>
      <p:sp>
        <p:nvSpPr>
          <p:cNvPr id="333" name="Google Shape;333;p15"/>
          <p:cNvSpPr txBox="1"/>
          <p:nvPr/>
        </p:nvSpPr>
        <p:spPr>
          <a:xfrm>
            <a:off x="3806322" y="1303974"/>
            <a:ext cx="424988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Thank you for your attention! ☺</a:t>
            </a:r>
            <a:endParaRPr sz="2200">
              <a:solidFill>
                <a:schemeClr val="lt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rebuchet MS"/>
              <a:buNone/>
            </a:pPr>
            <a:r>
              <a:rPr lang="en-US"/>
              <a:t>About the center </a:t>
            </a:r>
            <a:endParaRPr/>
          </a:p>
        </p:txBody>
      </p:sp>
      <p:sp>
        <p:nvSpPr>
          <p:cNvPr id="214" name="Google Shape;214;p2"/>
          <p:cNvSpPr txBox="1"/>
          <p:nvPr>
            <p:ph idx="1" type="body"/>
          </p:nvPr>
        </p:nvSpPr>
        <p:spPr>
          <a:xfrm>
            <a:off x="5495827" y="2336873"/>
            <a:ext cx="5665659" cy="3817184"/>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ctr">
              <a:lnSpc>
                <a:spcPct val="90000"/>
              </a:lnSpc>
              <a:spcBef>
                <a:spcPts val="0"/>
              </a:spcBef>
              <a:spcAft>
                <a:spcPts val="0"/>
              </a:spcAft>
              <a:buClr>
                <a:schemeClr val="lt1"/>
              </a:buClr>
              <a:buSzPct val="100000"/>
              <a:buNone/>
            </a:pPr>
            <a:r>
              <a:rPr lang="en-US" sz="2600"/>
              <a:t>The center is located in a beautiful place in Vilnius between river Neris and Verkiu regional park. </a:t>
            </a:r>
            <a:endParaRPr sz="2600"/>
          </a:p>
          <a:p>
            <a:pPr indent="-228600" lvl="0" marL="228600" rtl="0" algn="ctr">
              <a:lnSpc>
                <a:spcPct val="90000"/>
              </a:lnSpc>
              <a:spcBef>
                <a:spcPts val="0"/>
              </a:spcBef>
              <a:spcAft>
                <a:spcPts val="0"/>
              </a:spcAft>
              <a:buClr>
                <a:schemeClr val="lt1"/>
              </a:buClr>
              <a:buSzPct val="100000"/>
              <a:buNone/>
            </a:pPr>
            <a:r>
              <a:t/>
            </a:r>
            <a:endParaRPr sz="2600"/>
          </a:p>
          <a:p>
            <a:pPr indent="-228600" lvl="0" marL="228600" rtl="0" algn="ctr">
              <a:lnSpc>
                <a:spcPct val="90000"/>
              </a:lnSpc>
              <a:spcBef>
                <a:spcPts val="0"/>
              </a:spcBef>
              <a:spcAft>
                <a:spcPts val="0"/>
              </a:spcAft>
              <a:buClr>
                <a:schemeClr val="lt1"/>
              </a:buClr>
              <a:buSzPct val="100000"/>
              <a:buNone/>
            </a:pPr>
            <a:r>
              <a:rPr lang="en-US" sz="2600"/>
              <a:t>We have a lot of green spaces.</a:t>
            </a:r>
            <a:endParaRPr/>
          </a:p>
          <a:p>
            <a:pPr indent="0" lvl="0" marL="0" rtl="0" algn="ctr">
              <a:lnSpc>
                <a:spcPct val="90000"/>
              </a:lnSpc>
              <a:spcBef>
                <a:spcPts val="1000"/>
              </a:spcBef>
              <a:spcAft>
                <a:spcPts val="0"/>
              </a:spcAft>
              <a:buClr>
                <a:schemeClr val="lt1"/>
              </a:buClr>
              <a:buSzPct val="100000"/>
              <a:buNone/>
            </a:pPr>
            <a:r>
              <a:t/>
            </a:r>
            <a:endParaRPr b="1" sz="2600"/>
          </a:p>
          <a:p>
            <a:pPr indent="0" lvl="0" marL="0" rtl="0" algn="ctr">
              <a:lnSpc>
                <a:spcPct val="90000"/>
              </a:lnSpc>
              <a:spcBef>
                <a:spcPts val="1000"/>
              </a:spcBef>
              <a:spcAft>
                <a:spcPts val="0"/>
              </a:spcAft>
              <a:buClr>
                <a:schemeClr val="lt1"/>
              </a:buClr>
              <a:buSzPct val="100000"/>
              <a:buNone/>
            </a:pPr>
            <a:r>
              <a:rPr b="1" lang="en-US" sz="2600"/>
              <a:t>Center for Special Educational Needs</a:t>
            </a:r>
            <a:endParaRPr/>
          </a:p>
          <a:p>
            <a:pPr indent="0" lvl="0" marL="0" rtl="0" algn="ctr">
              <a:lnSpc>
                <a:spcPct val="90000"/>
              </a:lnSpc>
              <a:spcBef>
                <a:spcPts val="1000"/>
              </a:spcBef>
              <a:spcAft>
                <a:spcPts val="0"/>
              </a:spcAft>
              <a:buClr>
                <a:schemeClr val="lt1"/>
              </a:buClr>
              <a:buSzPct val="100000"/>
              <a:buNone/>
            </a:pPr>
            <a:r>
              <a:t/>
            </a:r>
            <a:endParaRPr b="1" sz="2600"/>
          </a:p>
          <a:p>
            <a:pPr indent="0" lvl="0" marL="0" rtl="0" algn="ctr">
              <a:lnSpc>
                <a:spcPct val="90000"/>
              </a:lnSpc>
              <a:spcBef>
                <a:spcPts val="1000"/>
              </a:spcBef>
              <a:spcAft>
                <a:spcPts val="0"/>
              </a:spcAft>
              <a:buClr>
                <a:schemeClr val="lt1"/>
              </a:buClr>
              <a:buSzPct val="100000"/>
              <a:buNone/>
            </a:pPr>
            <a:r>
              <a:rPr lang="en-US" sz="2600"/>
              <a:t>The center provides quality education and social care for people with intellectual disabilities or developmental disorders in a safe, physically and mentally sustainable environment. </a:t>
            </a:r>
            <a:endParaRPr b="1" sz="2600"/>
          </a:p>
          <a:p>
            <a:pPr indent="0" lvl="0" marL="0" rtl="0" algn="l">
              <a:lnSpc>
                <a:spcPct val="90000"/>
              </a:lnSpc>
              <a:spcBef>
                <a:spcPts val="1000"/>
              </a:spcBef>
              <a:spcAft>
                <a:spcPts val="0"/>
              </a:spcAft>
              <a:buClr>
                <a:schemeClr val="lt1"/>
              </a:buClr>
              <a:buSzPct val="100000"/>
              <a:buNone/>
            </a:pPr>
            <a:r>
              <a:t/>
            </a:r>
            <a:endParaRPr/>
          </a:p>
        </p:txBody>
      </p:sp>
      <p:pic>
        <p:nvPicPr>
          <p:cNvPr id="215" name="Google Shape;215;p2"/>
          <p:cNvPicPr preferRelativeResize="0"/>
          <p:nvPr/>
        </p:nvPicPr>
        <p:blipFill rotWithShape="1">
          <a:blip r:embed="rId3">
            <a:alphaModFix/>
          </a:blip>
          <a:srcRect b="69587" l="46291" r="41774" t="19412"/>
          <a:stretch/>
        </p:blipFill>
        <p:spPr>
          <a:xfrm>
            <a:off x="10565084" y="882181"/>
            <a:ext cx="1626916" cy="843586"/>
          </a:xfrm>
          <a:prstGeom prst="rect">
            <a:avLst/>
          </a:prstGeom>
          <a:noFill/>
          <a:ln>
            <a:noFill/>
          </a:ln>
        </p:spPr>
      </p:pic>
      <p:pic>
        <p:nvPicPr>
          <p:cNvPr id="216" name="Google Shape;216;p2"/>
          <p:cNvPicPr preferRelativeResize="0"/>
          <p:nvPr/>
        </p:nvPicPr>
        <p:blipFill rotWithShape="1">
          <a:blip r:embed="rId4">
            <a:alphaModFix/>
          </a:blip>
          <a:srcRect b="17501" l="0" r="7432" t="0"/>
          <a:stretch/>
        </p:blipFill>
        <p:spPr>
          <a:xfrm>
            <a:off x="246287" y="2336873"/>
            <a:ext cx="5192979" cy="35845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rebuchet MS"/>
              <a:buNone/>
            </a:pPr>
            <a:r>
              <a:rPr b="1" lang="en-US"/>
              <a:t>VISION </a:t>
            </a:r>
            <a:r>
              <a:rPr b="1" lang="en-US" sz="2800">
                <a:latin typeface="Arial"/>
                <a:ea typeface="Arial"/>
                <a:cs typeface="Arial"/>
                <a:sym typeface="Arial"/>
              </a:rPr>
              <a:t>&amp;</a:t>
            </a:r>
            <a:r>
              <a:rPr b="1" lang="en-US"/>
              <a:t> MISSION  </a:t>
            </a:r>
            <a:endParaRPr/>
          </a:p>
        </p:txBody>
      </p:sp>
      <p:sp>
        <p:nvSpPr>
          <p:cNvPr id="222" name="Google Shape;222;p3"/>
          <p:cNvSpPr txBox="1"/>
          <p:nvPr>
            <p:ph idx="1" type="body"/>
          </p:nvPr>
        </p:nvSpPr>
        <p:spPr>
          <a:xfrm>
            <a:off x="3337089" y="2620650"/>
            <a:ext cx="4949072" cy="25331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b="1" lang="en-US" sz="2200"/>
              <a:t>Vision</a:t>
            </a:r>
            <a:endParaRPr/>
          </a:p>
          <a:p>
            <a:pPr indent="0" lvl="0" marL="0" rtl="0" algn="l">
              <a:lnSpc>
                <a:spcPct val="90000"/>
              </a:lnSpc>
              <a:spcBef>
                <a:spcPts val="1000"/>
              </a:spcBef>
              <a:spcAft>
                <a:spcPts val="0"/>
              </a:spcAft>
              <a:buClr>
                <a:schemeClr val="lt1"/>
              </a:buClr>
              <a:buSzPts val="2200"/>
              <a:buNone/>
            </a:pPr>
            <a:r>
              <a:rPr lang="en-US" sz="2200"/>
              <a:t>The school community has a great learning environment provided by trustworthy and professional workers that seek to ensure the success of every child.</a:t>
            </a:r>
            <a:endParaRPr/>
          </a:p>
          <a:p>
            <a:pPr indent="0" lvl="0" marL="0" rtl="0" algn="l">
              <a:lnSpc>
                <a:spcPct val="90000"/>
              </a:lnSpc>
              <a:spcBef>
                <a:spcPts val="1000"/>
              </a:spcBef>
              <a:spcAft>
                <a:spcPts val="0"/>
              </a:spcAft>
              <a:buClr>
                <a:schemeClr val="lt1"/>
              </a:buClr>
              <a:buSzPts val="2200"/>
              <a:buNone/>
            </a:pPr>
            <a:r>
              <a:rPr b="1" lang="en-US" sz="2200"/>
              <a:t>Mission</a:t>
            </a:r>
            <a:endParaRPr/>
          </a:p>
          <a:p>
            <a:pPr indent="0" lvl="0" marL="0" rtl="0" algn="l">
              <a:lnSpc>
                <a:spcPct val="90000"/>
              </a:lnSpc>
              <a:spcBef>
                <a:spcPts val="1000"/>
              </a:spcBef>
              <a:spcAft>
                <a:spcPts val="0"/>
              </a:spcAft>
              <a:buClr>
                <a:schemeClr val="lt1"/>
              </a:buClr>
              <a:buSzPts val="2200"/>
              <a:buNone/>
            </a:pPr>
            <a:r>
              <a:rPr lang="en-US" sz="2200"/>
              <a:t>To help every pupil with special educational needs to achieve personal progress and new experiences by providing a quality education.</a:t>
            </a:r>
            <a:endParaRPr/>
          </a:p>
          <a:p>
            <a:pPr indent="-88900" lvl="0" marL="228600" rtl="0" algn="l">
              <a:lnSpc>
                <a:spcPct val="90000"/>
              </a:lnSpc>
              <a:spcBef>
                <a:spcPts val="1000"/>
              </a:spcBef>
              <a:spcAft>
                <a:spcPts val="0"/>
              </a:spcAft>
              <a:buClr>
                <a:schemeClr val="lt1"/>
              </a:buClr>
              <a:buSzPts val="2200"/>
              <a:buNone/>
            </a:pPr>
            <a:r>
              <a:t/>
            </a:r>
            <a:endParaRPr sz="2200"/>
          </a:p>
        </p:txBody>
      </p:sp>
      <p:pic>
        <p:nvPicPr>
          <p:cNvPr id="223" name="Google Shape;223;p3"/>
          <p:cNvPicPr preferRelativeResize="0"/>
          <p:nvPr/>
        </p:nvPicPr>
        <p:blipFill rotWithShape="1">
          <a:blip r:embed="rId3">
            <a:alphaModFix/>
          </a:blip>
          <a:srcRect b="69587" l="46291" r="41774" t="19412"/>
          <a:stretch/>
        </p:blipFill>
        <p:spPr>
          <a:xfrm>
            <a:off x="10565084" y="882181"/>
            <a:ext cx="1626916" cy="843586"/>
          </a:xfrm>
          <a:prstGeom prst="rect">
            <a:avLst/>
          </a:prstGeom>
          <a:noFill/>
          <a:ln>
            <a:noFill/>
          </a:ln>
        </p:spPr>
      </p:pic>
      <p:pic>
        <p:nvPicPr>
          <p:cNvPr id="224" name="Google Shape;224;p3"/>
          <p:cNvPicPr preferRelativeResize="0"/>
          <p:nvPr/>
        </p:nvPicPr>
        <p:blipFill rotWithShape="1">
          <a:blip r:embed="rId4">
            <a:alphaModFix/>
          </a:blip>
          <a:srcRect b="0" l="0" r="0" t="0"/>
          <a:stretch/>
        </p:blipFill>
        <p:spPr>
          <a:xfrm>
            <a:off x="127255" y="2309568"/>
            <a:ext cx="3209834" cy="4279778"/>
          </a:xfrm>
          <a:prstGeom prst="rect">
            <a:avLst/>
          </a:prstGeom>
          <a:noFill/>
          <a:ln>
            <a:noFill/>
          </a:ln>
        </p:spPr>
      </p:pic>
      <p:pic>
        <p:nvPicPr>
          <p:cNvPr id="225" name="Google Shape;225;p3"/>
          <p:cNvPicPr preferRelativeResize="0"/>
          <p:nvPr/>
        </p:nvPicPr>
        <p:blipFill rotWithShape="1">
          <a:blip r:embed="rId5">
            <a:alphaModFix/>
          </a:blip>
          <a:srcRect b="0" l="0" r="0" t="0"/>
          <a:stretch/>
        </p:blipFill>
        <p:spPr>
          <a:xfrm>
            <a:off x="8195700" y="3497344"/>
            <a:ext cx="3858705" cy="28940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rebuchet MS"/>
              <a:buNone/>
            </a:pPr>
            <a:r>
              <a:rPr lang="en-US"/>
              <a:t>The Center organizes and implements: </a:t>
            </a:r>
            <a:endParaRPr/>
          </a:p>
        </p:txBody>
      </p:sp>
      <p:pic>
        <p:nvPicPr>
          <p:cNvPr id="231" name="Google Shape;231;p4"/>
          <p:cNvPicPr preferRelativeResize="0"/>
          <p:nvPr>
            <p:ph idx="1" type="body"/>
          </p:nvPr>
        </p:nvPicPr>
        <p:blipFill rotWithShape="1">
          <a:blip r:embed="rId4">
            <a:alphaModFix/>
          </a:blip>
          <a:srcRect b="69587" l="46291" r="41774" t="19412"/>
          <a:stretch/>
        </p:blipFill>
        <p:spPr>
          <a:xfrm>
            <a:off x="10565084" y="882181"/>
            <a:ext cx="1626916" cy="843586"/>
          </a:xfrm>
          <a:prstGeom prst="rect">
            <a:avLst/>
          </a:prstGeom>
          <a:noFill/>
          <a:ln>
            <a:noFill/>
          </a:ln>
        </p:spPr>
      </p:pic>
      <p:sp>
        <p:nvSpPr>
          <p:cNvPr id="232" name="Google Shape;232;p4"/>
          <p:cNvSpPr txBox="1"/>
          <p:nvPr/>
        </p:nvSpPr>
        <p:spPr>
          <a:xfrm>
            <a:off x="4769963" y="2336873"/>
            <a:ext cx="3676453" cy="3599316"/>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lt1"/>
              </a:buClr>
              <a:buSzPts val="2200"/>
              <a:buFont typeface="Arial"/>
              <a:buChar char="•"/>
            </a:pPr>
            <a:r>
              <a:rPr b="0" i="0" lang="en-US" sz="2200" u="none" cap="none" strike="noStrike">
                <a:solidFill>
                  <a:schemeClr val="lt1"/>
                </a:solidFill>
                <a:latin typeface="Trebuchet MS"/>
                <a:ea typeface="Trebuchet MS"/>
                <a:cs typeface="Trebuchet MS"/>
                <a:sym typeface="Trebuchet MS"/>
              </a:rPr>
              <a:t>Pre-school education</a:t>
            </a:r>
            <a:endParaRPr/>
          </a:p>
          <a:p>
            <a:pPr indent="-228600" lvl="0" marL="228600" marR="0" rtl="0" algn="l">
              <a:lnSpc>
                <a:spcPct val="90000"/>
              </a:lnSpc>
              <a:spcBef>
                <a:spcPts val="1000"/>
              </a:spcBef>
              <a:spcAft>
                <a:spcPts val="0"/>
              </a:spcAft>
              <a:buClr>
                <a:schemeClr val="lt1"/>
              </a:buClr>
              <a:buSzPts val="2200"/>
              <a:buFont typeface="Arial"/>
              <a:buChar char="•"/>
            </a:pPr>
            <a:r>
              <a:rPr b="0" i="0" lang="en-US" sz="2200" u="none" cap="none" strike="noStrike">
                <a:solidFill>
                  <a:schemeClr val="lt1"/>
                </a:solidFill>
                <a:latin typeface="Trebuchet MS"/>
                <a:ea typeface="Trebuchet MS"/>
                <a:cs typeface="Trebuchet MS"/>
                <a:sym typeface="Trebuchet MS"/>
              </a:rPr>
              <a:t>Primary and basic education</a:t>
            </a:r>
            <a:endParaRPr/>
          </a:p>
          <a:p>
            <a:pPr indent="-228600" lvl="0" marL="228600" marR="0" rtl="0" algn="l">
              <a:lnSpc>
                <a:spcPct val="90000"/>
              </a:lnSpc>
              <a:spcBef>
                <a:spcPts val="1000"/>
              </a:spcBef>
              <a:spcAft>
                <a:spcPts val="0"/>
              </a:spcAft>
              <a:buClr>
                <a:schemeClr val="lt1"/>
              </a:buClr>
              <a:buSzPts val="2200"/>
              <a:buFont typeface="Arial"/>
              <a:buChar char="•"/>
            </a:pPr>
            <a:r>
              <a:rPr b="0" i="0" lang="en-US" sz="2200" u="none" cap="none" strike="noStrike">
                <a:solidFill>
                  <a:schemeClr val="lt1"/>
                </a:solidFill>
                <a:latin typeface="Trebuchet MS"/>
                <a:ea typeface="Trebuchet MS"/>
                <a:cs typeface="Trebuchet MS"/>
                <a:sym typeface="Trebuchet MS"/>
              </a:rPr>
              <a:t>Secondary education through a social skills program</a:t>
            </a:r>
            <a:endParaRPr/>
          </a:p>
          <a:p>
            <a:pPr indent="-228600" lvl="0" marL="228600" marR="0" rtl="0" algn="l">
              <a:lnSpc>
                <a:spcPct val="90000"/>
              </a:lnSpc>
              <a:spcBef>
                <a:spcPts val="1000"/>
              </a:spcBef>
              <a:spcAft>
                <a:spcPts val="0"/>
              </a:spcAft>
              <a:buClr>
                <a:schemeClr val="lt1"/>
              </a:buClr>
              <a:buSzPts val="2200"/>
              <a:buFont typeface="Arial"/>
              <a:buChar char="•"/>
            </a:pPr>
            <a:r>
              <a:rPr b="0" i="0" lang="en-US" sz="2200" u="none" cap="none" strike="noStrike">
                <a:solidFill>
                  <a:schemeClr val="lt1"/>
                </a:solidFill>
                <a:latin typeface="Trebuchet MS"/>
                <a:ea typeface="Trebuchet MS"/>
                <a:cs typeface="Trebuchet MS"/>
                <a:sym typeface="Trebuchet MS"/>
              </a:rPr>
              <a:t>Vocational training</a:t>
            </a:r>
            <a:endParaRPr b="0" i="1" sz="2200" u="none" cap="none" strike="noStrike">
              <a:solidFill>
                <a:schemeClr val="lt1"/>
              </a:solidFill>
              <a:latin typeface="Trebuchet MS"/>
              <a:ea typeface="Trebuchet MS"/>
              <a:cs typeface="Trebuchet MS"/>
              <a:sym typeface="Trebuchet MS"/>
            </a:endParaRPr>
          </a:p>
          <a:p>
            <a:pPr indent="-228600" lvl="0" marL="228600" marR="0" rtl="0" algn="l">
              <a:lnSpc>
                <a:spcPct val="90000"/>
              </a:lnSpc>
              <a:spcBef>
                <a:spcPts val="1000"/>
              </a:spcBef>
              <a:spcAft>
                <a:spcPts val="0"/>
              </a:spcAft>
              <a:buClr>
                <a:schemeClr val="lt1"/>
              </a:buClr>
              <a:buSzPts val="2200"/>
              <a:buFont typeface="Arial"/>
              <a:buChar char="•"/>
            </a:pPr>
            <a:r>
              <a:rPr b="0" i="0" lang="en-US" sz="2200" u="none" cap="none" strike="noStrike">
                <a:solidFill>
                  <a:schemeClr val="lt1"/>
                </a:solidFill>
                <a:latin typeface="Trebuchet MS"/>
                <a:ea typeface="Trebuchet MS"/>
                <a:cs typeface="Trebuchet MS"/>
                <a:sym typeface="Trebuchet MS"/>
              </a:rPr>
              <a:t>Day Social Care Centre</a:t>
            </a:r>
            <a:endParaRPr/>
          </a:p>
          <a:p>
            <a:pPr indent="-88900" lvl="0" marL="228600" marR="0" rtl="0" algn="l">
              <a:lnSpc>
                <a:spcPct val="90000"/>
              </a:lnSpc>
              <a:spcBef>
                <a:spcPts val="1000"/>
              </a:spcBef>
              <a:spcAft>
                <a:spcPts val="0"/>
              </a:spcAft>
              <a:buClr>
                <a:schemeClr val="lt1"/>
              </a:buClr>
              <a:buSzPts val="2200"/>
              <a:buFont typeface="Arial"/>
              <a:buNone/>
            </a:pPr>
            <a:r>
              <a:t/>
            </a:r>
            <a:endParaRPr b="0" i="0" sz="2200" u="none" cap="none" strike="noStrike">
              <a:solidFill>
                <a:schemeClr val="lt1"/>
              </a:solidFill>
              <a:latin typeface="Trebuchet MS"/>
              <a:ea typeface="Trebuchet MS"/>
              <a:cs typeface="Trebuchet MS"/>
              <a:sym typeface="Trebuchet MS"/>
            </a:endParaRPr>
          </a:p>
          <a:p>
            <a:pPr indent="0" lvl="0" marL="0" marR="0" rtl="0" algn="l">
              <a:lnSpc>
                <a:spcPct val="90000"/>
              </a:lnSpc>
              <a:spcBef>
                <a:spcPts val="1000"/>
              </a:spcBef>
              <a:spcAft>
                <a:spcPts val="0"/>
              </a:spcAft>
              <a:buClr>
                <a:schemeClr val="lt1"/>
              </a:buClr>
              <a:buSzPts val="2200"/>
              <a:buFont typeface="Arial"/>
              <a:buNone/>
            </a:pPr>
            <a:r>
              <a:rPr b="0" i="0" lang="en-US" sz="2200" u="none" cap="none" strike="noStrike">
                <a:solidFill>
                  <a:schemeClr val="lt1"/>
                </a:solidFill>
                <a:latin typeface="Trebuchet MS"/>
                <a:ea typeface="Trebuchet MS"/>
                <a:cs typeface="Trebuchet MS"/>
                <a:sym typeface="Trebuchet MS"/>
              </a:rPr>
              <a:t>Carries out non-formal education of children (focuses on sports and art) </a:t>
            </a:r>
            <a:endParaRPr/>
          </a:p>
        </p:txBody>
      </p:sp>
      <p:sp>
        <p:nvSpPr>
          <p:cNvPr id="233" name="Google Shape;233;p4"/>
          <p:cNvSpPr/>
          <p:nvPr/>
        </p:nvSpPr>
        <p:spPr>
          <a:xfrm>
            <a:off x="3448481" y="3244334"/>
            <a:ext cx="11423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Trebuchet MS"/>
                <a:ea typeface="Trebuchet MS"/>
                <a:cs typeface="Trebuchet MS"/>
                <a:sym typeface="Trebuchet MS"/>
              </a:rPr>
              <a:t>/</a:t>
            </a:r>
            <a:endParaRPr/>
          </a:p>
        </p:txBody>
      </p:sp>
      <p:pic>
        <p:nvPicPr>
          <p:cNvPr id="234" name="Google Shape;234;p4"/>
          <p:cNvPicPr preferRelativeResize="0"/>
          <p:nvPr/>
        </p:nvPicPr>
        <p:blipFill rotWithShape="1">
          <a:blip r:embed="rId5">
            <a:alphaModFix/>
          </a:blip>
          <a:srcRect b="0" l="0" r="0" t="0"/>
          <a:stretch/>
        </p:blipFill>
        <p:spPr>
          <a:xfrm>
            <a:off x="403978" y="2036189"/>
            <a:ext cx="3399049" cy="4532065"/>
          </a:xfrm>
          <a:prstGeom prst="rect">
            <a:avLst/>
          </a:prstGeom>
          <a:noFill/>
          <a:ln>
            <a:noFill/>
          </a:ln>
        </p:spPr>
      </p:pic>
      <p:graphicFrame>
        <p:nvGraphicFramePr>
          <p:cNvPr id="235" name="Google Shape;235;p4"/>
          <p:cNvGraphicFramePr/>
          <p:nvPr/>
        </p:nvGraphicFramePr>
        <p:xfrm>
          <a:off x="92075" y="92075"/>
          <a:ext cx="3070225" cy="438150"/>
        </p:xfrm>
        <a:graphic>
          <a:graphicData uri="http://schemas.openxmlformats.org/presentationml/2006/ole">
            <mc:AlternateContent>
              <mc:Choice Requires="v">
                <p:oleObj r:id="rId6" imgH="438150" imgW="3070225" progId="Package" spid="_x0000_s1">
                  <p:embed/>
                </p:oleObj>
              </mc:Choice>
              <mc:Fallback>
                <p:oleObj r:id="rId7" imgH="438150" imgW="3070225" progId="Package">
                  <p:embed/>
                  <p:pic>
                    <p:nvPicPr>
                      <p:cNvPr id="235" name="Google Shape;235;p4"/>
                      <p:cNvPicPr preferRelativeResize="0"/>
                      <p:nvPr/>
                    </p:nvPicPr>
                    <p:blipFill rotWithShape="1">
                      <a:blip r:embed="rId8">
                        <a:alphaModFix/>
                      </a:blip>
                      <a:srcRect b="0" l="0" r="0" t="0"/>
                      <a:stretch/>
                    </p:blipFill>
                    <p:spPr>
                      <a:xfrm>
                        <a:off x="92075" y="92075"/>
                        <a:ext cx="3070225" cy="438150"/>
                      </a:xfrm>
                      <a:prstGeom prst="rect">
                        <a:avLst/>
                      </a:prstGeom>
                      <a:noFill/>
                      <a:ln>
                        <a:noFill/>
                      </a:ln>
                    </p:spPr>
                  </p:pic>
                </p:oleObj>
              </mc:Fallback>
            </mc:AlternateContent>
          </a:graphicData>
        </a:graphic>
      </p:graphicFrame>
      <p:graphicFrame>
        <p:nvGraphicFramePr>
          <p:cNvPr id="236" name="Google Shape;236;p4"/>
          <p:cNvGraphicFramePr/>
          <p:nvPr/>
        </p:nvGraphicFramePr>
        <p:xfrm>
          <a:off x="92075" y="92075"/>
          <a:ext cx="3070225" cy="438150"/>
        </p:xfrm>
        <a:graphic>
          <a:graphicData uri="http://schemas.openxmlformats.org/presentationml/2006/ole">
            <mc:AlternateContent>
              <mc:Choice Requires="v">
                <p:oleObj r:id="rId9" imgH="438150" imgW="3070225" progId="Package" spid="_x0000_s2">
                  <p:embed/>
                </p:oleObj>
              </mc:Choice>
              <mc:Fallback>
                <p:oleObj r:id="rId10" imgH="438150" imgW="3070225" progId="Package">
                  <p:embed/>
                  <p:pic>
                    <p:nvPicPr>
                      <p:cNvPr id="236" name="Google Shape;236;p4"/>
                      <p:cNvPicPr preferRelativeResize="0"/>
                      <p:nvPr/>
                    </p:nvPicPr>
                    <p:blipFill rotWithShape="1">
                      <a:blip r:embed="rId8">
                        <a:alphaModFix/>
                      </a:blip>
                      <a:srcRect b="0" l="0" r="0" t="0"/>
                      <a:stretch/>
                    </p:blipFill>
                    <p:spPr>
                      <a:xfrm>
                        <a:off x="92075" y="92075"/>
                        <a:ext cx="3070225" cy="438150"/>
                      </a:xfrm>
                      <a:prstGeom prst="rect">
                        <a:avLst/>
                      </a:prstGeom>
                      <a:noFill/>
                      <a:ln>
                        <a:noFill/>
                      </a:ln>
                    </p:spPr>
                  </p:pic>
                </p:oleObj>
              </mc:Fallback>
            </mc:AlternateContent>
          </a:graphicData>
        </a:graphic>
      </p:graphicFrame>
      <p:pic>
        <p:nvPicPr>
          <p:cNvPr id="237" name="Google Shape;237;p4"/>
          <p:cNvPicPr preferRelativeResize="0"/>
          <p:nvPr/>
        </p:nvPicPr>
        <p:blipFill rotWithShape="1">
          <a:blip r:embed="rId11">
            <a:alphaModFix/>
          </a:blip>
          <a:srcRect b="0" l="0" r="0" t="0"/>
          <a:stretch/>
        </p:blipFill>
        <p:spPr>
          <a:xfrm>
            <a:off x="8758202" y="2472308"/>
            <a:ext cx="3071960" cy="40959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5"/>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Trebuchet MS"/>
              <a:buNone/>
            </a:pPr>
            <a:r>
              <a:rPr lang="en-US"/>
              <a:t>School </a:t>
            </a:r>
            <a:endParaRPr/>
          </a:p>
        </p:txBody>
      </p:sp>
      <p:sp>
        <p:nvSpPr>
          <p:cNvPr id="243" name="Google Shape;243;p5"/>
          <p:cNvSpPr txBox="1"/>
          <p:nvPr>
            <p:ph idx="1" type="body"/>
          </p:nvPr>
        </p:nvSpPr>
        <p:spPr>
          <a:xfrm>
            <a:off x="5844620" y="2336873"/>
            <a:ext cx="3846136" cy="359931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200"/>
              <a:buNone/>
            </a:pPr>
            <a:r>
              <a:rPr lang="en-US" sz="2200"/>
              <a:t>The student is taught according to individualized education </a:t>
            </a:r>
            <a:endParaRPr/>
          </a:p>
          <a:p>
            <a:pPr indent="0" lvl="0" marL="0" rtl="0" algn="l">
              <a:lnSpc>
                <a:spcPct val="90000"/>
              </a:lnSpc>
              <a:spcBef>
                <a:spcPts val="1000"/>
              </a:spcBef>
              <a:spcAft>
                <a:spcPts val="0"/>
              </a:spcAft>
              <a:buClr>
                <a:schemeClr val="lt1"/>
              </a:buClr>
              <a:buSzPts val="2200"/>
              <a:buNone/>
            </a:pPr>
            <a:r>
              <a:rPr lang="en-US" sz="2200"/>
              <a:t>Teaching languages - Lithuanian, Russian and Polish</a:t>
            </a:r>
            <a:endParaRPr/>
          </a:p>
          <a:p>
            <a:pPr indent="0" lvl="0" marL="0" rtl="0" algn="l">
              <a:lnSpc>
                <a:spcPct val="90000"/>
              </a:lnSpc>
              <a:spcBef>
                <a:spcPts val="1000"/>
              </a:spcBef>
              <a:spcAft>
                <a:spcPts val="0"/>
              </a:spcAft>
              <a:buClr>
                <a:schemeClr val="lt1"/>
              </a:buClr>
              <a:buSzPts val="2200"/>
              <a:buNone/>
            </a:pPr>
            <a:r>
              <a:t/>
            </a:r>
            <a:endParaRPr sz="2200"/>
          </a:p>
          <a:p>
            <a:pPr indent="0" lvl="0" marL="0" rtl="0" algn="l">
              <a:lnSpc>
                <a:spcPct val="90000"/>
              </a:lnSpc>
              <a:spcBef>
                <a:spcPts val="1000"/>
              </a:spcBef>
              <a:spcAft>
                <a:spcPts val="0"/>
              </a:spcAft>
              <a:buClr>
                <a:schemeClr val="lt1"/>
              </a:buClr>
              <a:buSzPts val="2200"/>
              <a:buNone/>
            </a:pPr>
            <a:r>
              <a:rPr lang="en-US" sz="2200"/>
              <a:t>We carry out many different projects, mostly students like creativity exercises</a:t>
            </a:r>
            <a:endParaRPr/>
          </a:p>
          <a:p>
            <a:pPr indent="0" lvl="0" marL="0" rtl="0" algn="l">
              <a:lnSpc>
                <a:spcPct val="90000"/>
              </a:lnSpc>
              <a:spcBef>
                <a:spcPts val="1000"/>
              </a:spcBef>
              <a:spcAft>
                <a:spcPts val="0"/>
              </a:spcAft>
              <a:buClr>
                <a:schemeClr val="lt1"/>
              </a:buClr>
              <a:buSzPts val="2200"/>
              <a:buNone/>
            </a:pPr>
            <a:r>
              <a:rPr lang="en-US" sz="2200"/>
              <a:t>   </a:t>
            </a:r>
            <a:endParaRPr/>
          </a:p>
        </p:txBody>
      </p:sp>
      <p:pic>
        <p:nvPicPr>
          <p:cNvPr id="244" name="Google Shape;244;p5"/>
          <p:cNvPicPr preferRelativeResize="0"/>
          <p:nvPr/>
        </p:nvPicPr>
        <p:blipFill rotWithShape="1">
          <a:blip r:embed="rId3">
            <a:alphaModFix/>
          </a:blip>
          <a:srcRect b="69587" l="46291" r="41774" t="19412"/>
          <a:stretch/>
        </p:blipFill>
        <p:spPr>
          <a:xfrm>
            <a:off x="10565084" y="882181"/>
            <a:ext cx="1626916" cy="843586"/>
          </a:xfrm>
          <a:prstGeom prst="rect">
            <a:avLst/>
          </a:prstGeom>
          <a:noFill/>
          <a:ln>
            <a:noFill/>
          </a:ln>
        </p:spPr>
      </p:pic>
      <p:pic>
        <p:nvPicPr>
          <p:cNvPr id="245" name="Google Shape;245;p5"/>
          <p:cNvPicPr preferRelativeResize="0"/>
          <p:nvPr/>
        </p:nvPicPr>
        <p:blipFill rotWithShape="1">
          <a:blip r:embed="rId4">
            <a:alphaModFix/>
          </a:blip>
          <a:srcRect b="0" l="0" r="0" t="0"/>
          <a:stretch/>
        </p:blipFill>
        <p:spPr>
          <a:xfrm>
            <a:off x="528407" y="2261458"/>
            <a:ext cx="5108822" cy="38316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6"/>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rebuchet MS"/>
              <a:buNone/>
            </a:pPr>
            <a:r>
              <a:rPr lang="en-US"/>
              <a:t>Vocational training</a:t>
            </a:r>
            <a:endParaRPr/>
          </a:p>
        </p:txBody>
      </p:sp>
      <p:pic>
        <p:nvPicPr>
          <p:cNvPr id="251" name="Google Shape;251;p6"/>
          <p:cNvPicPr preferRelativeResize="0"/>
          <p:nvPr/>
        </p:nvPicPr>
        <p:blipFill rotWithShape="1">
          <a:blip r:embed="rId3">
            <a:alphaModFix/>
          </a:blip>
          <a:srcRect b="0" l="0" r="0" t="0"/>
          <a:stretch/>
        </p:blipFill>
        <p:spPr>
          <a:xfrm>
            <a:off x="341378" y="2479248"/>
            <a:ext cx="2741187" cy="3685882"/>
          </a:xfrm>
          <a:prstGeom prst="rect">
            <a:avLst/>
          </a:prstGeom>
          <a:noFill/>
          <a:ln>
            <a:noFill/>
          </a:ln>
        </p:spPr>
      </p:pic>
      <p:pic>
        <p:nvPicPr>
          <p:cNvPr id="252" name="Google Shape;252;p6"/>
          <p:cNvPicPr preferRelativeResize="0"/>
          <p:nvPr/>
        </p:nvPicPr>
        <p:blipFill rotWithShape="1">
          <a:blip r:embed="rId4">
            <a:alphaModFix/>
          </a:blip>
          <a:srcRect b="0" l="0" r="0" t="0"/>
          <a:stretch/>
        </p:blipFill>
        <p:spPr>
          <a:xfrm rot="5400000">
            <a:off x="3156846" y="2959126"/>
            <a:ext cx="3659624" cy="2752383"/>
          </a:xfrm>
          <a:prstGeom prst="rect">
            <a:avLst/>
          </a:prstGeom>
          <a:noFill/>
          <a:ln>
            <a:noFill/>
          </a:ln>
        </p:spPr>
      </p:pic>
      <p:sp>
        <p:nvSpPr>
          <p:cNvPr id="253" name="Google Shape;253;p6"/>
          <p:cNvSpPr/>
          <p:nvPr/>
        </p:nvSpPr>
        <p:spPr>
          <a:xfrm>
            <a:off x="7070102" y="2828836"/>
            <a:ext cx="3874417" cy="17851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There are currently:</a:t>
            </a:r>
            <a:endParaRPr/>
          </a:p>
          <a:p>
            <a:pPr indent="0" lvl="0" marL="0" marR="0" rtl="0" algn="l">
              <a:spcBef>
                <a:spcPts val="0"/>
              </a:spcBef>
              <a:spcAft>
                <a:spcPts val="0"/>
              </a:spcAft>
              <a:buNone/>
            </a:pPr>
            <a:r>
              <a:t/>
            </a:r>
            <a:endParaRPr sz="2200">
              <a:solidFill>
                <a:schemeClr val="lt1"/>
              </a:solidFill>
              <a:latin typeface="Trebuchet MS"/>
              <a:ea typeface="Trebuchet MS"/>
              <a:cs typeface="Trebuchet MS"/>
              <a:sym typeface="Trebuchet MS"/>
            </a:endParaRPr>
          </a:p>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     Manufacturer of fine textiles</a:t>
            </a:r>
            <a:endParaRPr/>
          </a:p>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     Tailor - operator </a:t>
            </a:r>
            <a:endParaRPr/>
          </a:p>
        </p:txBody>
      </p:sp>
      <p:pic>
        <p:nvPicPr>
          <p:cNvPr id="254" name="Google Shape;254;p6"/>
          <p:cNvPicPr preferRelativeResize="0"/>
          <p:nvPr/>
        </p:nvPicPr>
        <p:blipFill rotWithShape="1">
          <a:blip r:embed="rId5">
            <a:alphaModFix/>
          </a:blip>
          <a:srcRect b="69587" l="46291" r="41774" t="19412"/>
          <a:stretch/>
        </p:blipFill>
        <p:spPr>
          <a:xfrm>
            <a:off x="10565084" y="882181"/>
            <a:ext cx="1626916" cy="84358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7"/>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rebuchet MS"/>
              <a:buNone/>
            </a:pPr>
            <a:r>
              <a:rPr lang="en-US"/>
              <a:t>Day Social Care Centre </a:t>
            </a:r>
            <a:endParaRPr/>
          </a:p>
        </p:txBody>
      </p:sp>
      <p:pic>
        <p:nvPicPr>
          <p:cNvPr id="260" name="Google Shape;260;p7"/>
          <p:cNvPicPr preferRelativeResize="0"/>
          <p:nvPr/>
        </p:nvPicPr>
        <p:blipFill rotWithShape="1">
          <a:blip r:embed="rId3">
            <a:alphaModFix/>
          </a:blip>
          <a:srcRect b="13020" l="1341" r="0" t="12599"/>
          <a:stretch/>
        </p:blipFill>
        <p:spPr>
          <a:xfrm>
            <a:off x="8392366" y="4568702"/>
            <a:ext cx="3676452" cy="2181653"/>
          </a:xfrm>
          <a:prstGeom prst="rect">
            <a:avLst/>
          </a:prstGeom>
          <a:noFill/>
          <a:ln>
            <a:noFill/>
          </a:ln>
        </p:spPr>
      </p:pic>
      <p:sp>
        <p:nvSpPr>
          <p:cNvPr id="261" name="Google Shape;261;p7"/>
          <p:cNvSpPr/>
          <p:nvPr/>
        </p:nvSpPr>
        <p:spPr>
          <a:xfrm>
            <a:off x="4317477" y="2007910"/>
            <a:ext cx="6381946" cy="3477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p.mActivities in progress: </a:t>
            </a:r>
            <a:endParaRPr/>
          </a:p>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handicrafts;</a:t>
            </a:r>
            <a:endParaRPr/>
          </a:p>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the arts; </a:t>
            </a:r>
            <a:endParaRPr/>
          </a:p>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pottery classes; </a:t>
            </a:r>
            <a:endParaRPr/>
          </a:p>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computer literacy;</a:t>
            </a:r>
            <a:endParaRPr/>
          </a:p>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cognitive skills support; </a:t>
            </a:r>
            <a:endParaRPr/>
          </a:p>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maintenance of daily self-management skills; </a:t>
            </a:r>
            <a:endParaRPr/>
          </a:p>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social skills support. </a:t>
            </a:r>
            <a:endParaRPr/>
          </a:p>
          <a:p>
            <a:pPr indent="0" lvl="0" marL="0" marR="0" rtl="0" algn="l">
              <a:spcBef>
                <a:spcPts val="0"/>
              </a:spcBef>
              <a:spcAft>
                <a:spcPts val="0"/>
              </a:spcAft>
              <a:buNone/>
            </a:pPr>
            <a:r>
              <a:t/>
            </a:r>
            <a:endParaRPr sz="2200">
              <a:solidFill>
                <a:schemeClr val="lt1"/>
              </a:solidFill>
              <a:latin typeface="Trebuchet MS"/>
              <a:ea typeface="Trebuchet MS"/>
              <a:cs typeface="Trebuchet MS"/>
              <a:sym typeface="Trebuchet MS"/>
            </a:endParaRPr>
          </a:p>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Working hours from 8 a.m t</a:t>
            </a:r>
            <a:endParaRPr sz="2200">
              <a:solidFill>
                <a:schemeClr val="lt1"/>
              </a:solidFill>
              <a:latin typeface="Trebuchet MS"/>
              <a:ea typeface="Trebuchet MS"/>
              <a:cs typeface="Trebuchet MS"/>
              <a:sym typeface="Trebuchet MS"/>
            </a:endParaRPr>
          </a:p>
        </p:txBody>
      </p:sp>
      <p:pic>
        <p:nvPicPr>
          <p:cNvPr id="262" name="Google Shape;262;p7"/>
          <p:cNvPicPr preferRelativeResize="0"/>
          <p:nvPr/>
        </p:nvPicPr>
        <p:blipFill rotWithShape="1">
          <a:blip r:embed="rId4">
            <a:alphaModFix/>
          </a:blip>
          <a:srcRect b="0" l="0" r="0" t="0"/>
          <a:stretch/>
        </p:blipFill>
        <p:spPr>
          <a:xfrm>
            <a:off x="123182" y="2182180"/>
            <a:ext cx="4014227" cy="4405707"/>
          </a:xfrm>
          <a:prstGeom prst="rect">
            <a:avLst/>
          </a:prstGeom>
          <a:noFill/>
          <a:ln>
            <a:noFill/>
          </a:ln>
        </p:spPr>
      </p:pic>
      <p:pic>
        <p:nvPicPr>
          <p:cNvPr id="263" name="Google Shape;263;p7"/>
          <p:cNvPicPr preferRelativeResize="0"/>
          <p:nvPr/>
        </p:nvPicPr>
        <p:blipFill rotWithShape="1">
          <a:blip r:embed="rId5">
            <a:alphaModFix/>
          </a:blip>
          <a:srcRect b="69587" l="46291" r="41774" t="19412"/>
          <a:stretch/>
        </p:blipFill>
        <p:spPr>
          <a:xfrm>
            <a:off x="10565084" y="882181"/>
            <a:ext cx="1626916" cy="8435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8"/>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rebuchet MS"/>
              <a:buNone/>
            </a:pPr>
            <a:r>
              <a:rPr lang="en-US"/>
              <a:t>Educational process</a:t>
            </a:r>
            <a:endParaRPr/>
          </a:p>
        </p:txBody>
      </p:sp>
      <p:pic>
        <p:nvPicPr>
          <p:cNvPr descr="A picture containing floor, indoor, window, person&#10;&#10;Description automatically generated" id="270" name="Google Shape;270;p8"/>
          <p:cNvPicPr preferRelativeResize="0"/>
          <p:nvPr/>
        </p:nvPicPr>
        <p:blipFill rotWithShape="1">
          <a:blip r:embed="rId3">
            <a:alphaModFix/>
          </a:blip>
          <a:srcRect b="0" l="0" r="0" t="0"/>
          <a:stretch/>
        </p:blipFill>
        <p:spPr>
          <a:xfrm>
            <a:off x="1210860" y="3610466"/>
            <a:ext cx="6669948" cy="3108297"/>
          </a:xfrm>
          <a:prstGeom prst="rect">
            <a:avLst/>
          </a:prstGeom>
          <a:noFill/>
          <a:ln>
            <a:noFill/>
          </a:ln>
        </p:spPr>
      </p:pic>
      <p:pic>
        <p:nvPicPr>
          <p:cNvPr descr="A picture containing floor, person, indoor&#10;&#10;Description automatically generated" id="271" name="Google Shape;271;p8"/>
          <p:cNvPicPr preferRelativeResize="0"/>
          <p:nvPr/>
        </p:nvPicPr>
        <p:blipFill rotWithShape="1">
          <a:blip r:embed="rId4">
            <a:alphaModFix/>
          </a:blip>
          <a:srcRect b="4660" l="0" r="-1" t="0"/>
          <a:stretch/>
        </p:blipFill>
        <p:spPr>
          <a:xfrm>
            <a:off x="8838655" y="2518048"/>
            <a:ext cx="3223260" cy="4097020"/>
          </a:xfrm>
          <a:custGeom>
            <a:rect b="b" l="l" r="r" t="t"/>
            <a:pathLst>
              <a:path extrusionOk="0" h="6858000" w="5394960">
                <a:moveTo>
                  <a:pt x="842596" y="0"/>
                </a:moveTo>
                <a:lnTo>
                  <a:pt x="5394960" y="0"/>
                </a:lnTo>
                <a:lnTo>
                  <a:pt x="5394960" y="21851"/>
                </a:lnTo>
                <a:lnTo>
                  <a:pt x="4365943" y="6858000"/>
                </a:lnTo>
                <a:lnTo>
                  <a:pt x="0" y="6858000"/>
                </a:lnTo>
                <a:lnTo>
                  <a:pt x="0" y="5666154"/>
                </a:lnTo>
                <a:close/>
              </a:path>
            </a:pathLst>
          </a:custGeom>
          <a:noFill/>
          <a:ln>
            <a:noFill/>
          </a:ln>
        </p:spPr>
      </p:pic>
      <p:sp>
        <p:nvSpPr>
          <p:cNvPr id="272" name="Google Shape;272;p8"/>
          <p:cNvSpPr txBox="1"/>
          <p:nvPr/>
        </p:nvSpPr>
        <p:spPr>
          <a:xfrm>
            <a:off x="1268468" y="2011516"/>
            <a:ext cx="6911596" cy="17851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The school pays a great deal of attention to developing general competencies of pupils, examples being communication, creativity, perception, fostering of national traditions and values).</a:t>
            </a:r>
            <a:endParaRPr/>
          </a:p>
          <a:p>
            <a:pPr indent="0" lvl="0" marL="0" marR="0" rtl="0" algn="l">
              <a:spcBef>
                <a:spcPts val="0"/>
              </a:spcBef>
              <a:spcAft>
                <a:spcPts val="0"/>
              </a:spcAft>
              <a:buNone/>
            </a:pPr>
            <a:r>
              <a:t/>
            </a:r>
            <a:endParaRPr sz="2200">
              <a:solidFill>
                <a:schemeClr val="lt1"/>
              </a:solidFill>
              <a:latin typeface="Trebuchet MS"/>
              <a:ea typeface="Trebuchet MS"/>
              <a:cs typeface="Trebuchet MS"/>
              <a:sym typeface="Trebuchet MS"/>
            </a:endParaRPr>
          </a:p>
        </p:txBody>
      </p:sp>
      <p:pic>
        <p:nvPicPr>
          <p:cNvPr id="273" name="Google Shape;273;p8"/>
          <p:cNvPicPr preferRelativeResize="0"/>
          <p:nvPr/>
        </p:nvPicPr>
        <p:blipFill rotWithShape="1">
          <a:blip r:embed="rId5">
            <a:alphaModFix/>
          </a:blip>
          <a:srcRect b="69587" l="46291" r="41774" t="19412"/>
          <a:stretch/>
        </p:blipFill>
        <p:spPr>
          <a:xfrm>
            <a:off x="10565084" y="882181"/>
            <a:ext cx="1626916" cy="8435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9"/>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Trebuchet MS"/>
              <a:buNone/>
            </a:pPr>
            <a:r>
              <a:rPr lang="en-US"/>
              <a:t>Artistic education</a:t>
            </a:r>
            <a:endParaRPr/>
          </a:p>
        </p:txBody>
      </p:sp>
      <p:pic>
        <p:nvPicPr>
          <p:cNvPr descr="A group of people performing on stage&#10;&#10;Description automatically generated with medium confidence" id="280" name="Google Shape;280;p9"/>
          <p:cNvPicPr preferRelativeResize="0"/>
          <p:nvPr/>
        </p:nvPicPr>
        <p:blipFill rotWithShape="1">
          <a:blip r:embed="rId3">
            <a:alphaModFix/>
          </a:blip>
          <a:srcRect b="0" l="0" r="0" t="0"/>
          <a:stretch/>
        </p:blipFill>
        <p:spPr>
          <a:xfrm>
            <a:off x="188537" y="3270250"/>
            <a:ext cx="5269584" cy="3328513"/>
          </a:xfrm>
          <a:prstGeom prst="rect">
            <a:avLst/>
          </a:prstGeom>
          <a:noFill/>
          <a:ln>
            <a:noFill/>
          </a:ln>
        </p:spPr>
      </p:pic>
      <p:sp>
        <p:nvSpPr>
          <p:cNvPr id="281" name="Google Shape;281;p9"/>
          <p:cNvSpPr txBox="1"/>
          <p:nvPr/>
        </p:nvSpPr>
        <p:spPr>
          <a:xfrm>
            <a:off x="5685189" y="2265480"/>
            <a:ext cx="3421930"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Trebuchet MS"/>
                <a:ea typeface="Trebuchet MS"/>
                <a:cs typeface="Trebuchet MS"/>
                <a:sym typeface="Trebuchet MS"/>
              </a:rPr>
              <a:t>Artistic education is one of the schools’ primary focus points. Active artistic practices of pupils facilitate their integration into social environment. Students participate in concerts and exhibitions in various regional and national competitions every year.</a:t>
            </a:r>
            <a:endParaRPr/>
          </a:p>
          <a:p>
            <a:pPr indent="0" lvl="0" marL="0" marR="0" rtl="0" algn="l">
              <a:spcBef>
                <a:spcPts val="0"/>
              </a:spcBef>
              <a:spcAft>
                <a:spcPts val="0"/>
              </a:spcAft>
              <a:buNone/>
            </a:pPr>
            <a:r>
              <a:t/>
            </a:r>
            <a:endParaRPr sz="2200">
              <a:solidFill>
                <a:schemeClr val="lt1"/>
              </a:solidFill>
              <a:latin typeface="Trebuchet MS"/>
              <a:ea typeface="Trebuchet MS"/>
              <a:cs typeface="Trebuchet MS"/>
              <a:sym typeface="Trebuchet MS"/>
            </a:endParaRPr>
          </a:p>
        </p:txBody>
      </p:sp>
      <p:pic>
        <p:nvPicPr>
          <p:cNvPr id="282" name="Google Shape;282;p9"/>
          <p:cNvPicPr preferRelativeResize="0"/>
          <p:nvPr/>
        </p:nvPicPr>
        <p:blipFill rotWithShape="1">
          <a:blip r:embed="rId4">
            <a:alphaModFix/>
          </a:blip>
          <a:srcRect b="69587" l="46291" r="41774" t="19412"/>
          <a:stretch/>
        </p:blipFill>
        <p:spPr>
          <a:xfrm>
            <a:off x="10565084" y="882180"/>
            <a:ext cx="1626916" cy="951985"/>
          </a:xfrm>
          <a:prstGeom prst="rect">
            <a:avLst/>
          </a:prstGeom>
          <a:noFill/>
          <a:ln>
            <a:noFill/>
          </a:ln>
        </p:spPr>
      </p:pic>
      <p:pic>
        <p:nvPicPr>
          <p:cNvPr id="283" name="Google Shape;283;p9"/>
          <p:cNvPicPr preferRelativeResize="0"/>
          <p:nvPr/>
        </p:nvPicPr>
        <p:blipFill rotWithShape="1">
          <a:blip r:embed="rId5">
            <a:alphaModFix/>
          </a:blip>
          <a:srcRect b="0" l="0" r="0" t="0"/>
          <a:stretch/>
        </p:blipFill>
        <p:spPr>
          <a:xfrm>
            <a:off x="9107119" y="2871113"/>
            <a:ext cx="2915929" cy="388790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rlynas">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2022-02-22T13:01:36Z</dcterms:created>
  <dc:creator>Vartotojas</dc:creator>
</cp:coreProperties>
</file>