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E192F-033E-FA28-7A30-9D9DF857EC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 dirty="0" err="1"/>
              <a:t>Climate</a:t>
            </a:r>
            <a:r>
              <a:rPr lang="es-US" dirty="0"/>
              <a:t> </a:t>
            </a:r>
            <a:r>
              <a:rPr lang="es-US" dirty="0" err="1"/>
              <a:t>Change</a:t>
            </a:r>
            <a:r>
              <a:rPr lang="es-US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07DAED-7792-8D47-005C-6092F0108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6680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A9B76-9A69-F01D-E01F-248908D1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My</a:t>
            </a:r>
            <a:r>
              <a:rPr lang="es-US" dirty="0"/>
              <a:t> </a:t>
            </a:r>
            <a:r>
              <a:rPr lang="es-US" dirty="0" err="1"/>
              <a:t>opinion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BA8EE-7DA7-7356-A738-135733DA2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endParaRPr lang="es-US" sz="3600"/>
          </a:p>
          <a:p>
            <a:pPr algn="ctr"/>
            <a:r>
              <a:rPr lang="es-US" sz="3600"/>
              <a:t>We</a:t>
            </a:r>
            <a:r>
              <a:rPr lang="es-US" sz="3600" dirty="0"/>
              <a:t> </a:t>
            </a:r>
            <a:r>
              <a:rPr lang="es-US" sz="3600" dirty="0" err="1"/>
              <a:t>must</a:t>
            </a:r>
            <a:r>
              <a:rPr lang="es-US" sz="3600" dirty="0"/>
              <a:t> stop </a:t>
            </a:r>
            <a:r>
              <a:rPr lang="es-US" sz="3600" dirty="0" err="1"/>
              <a:t>destroying</a:t>
            </a:r>
            <a:r>
              <a:rPr lang="es-US" sz="3600" dirty="0"/>
              <a:t> </a:t>
            </a:r>
            <a:r>
              <a:rPr lang="es-US" sz="3600" dirty="0" err="1"/>
              <a:t>our</a:t>
            </a:r>
            <a:r>
              <a:rPr lang="es-US" sz="3600" dirty="0"/>
              <a:t> </a:t>
            </a:r>
            <a:r>
              <a:rPr lang="es-US" sz="3600" dirty="0" err="1"/>
              <a:t>planet</a:t>
            </a:r>
            <a:r>
              <a:rPr lang="es-US" sz="3600" dirty="0"/>
              <a:t>,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us</a:t>
            </a:r>
            <a:r>
              <a:rPr lang="es-US" sz="3600" dirty="0"/>
              <a:t> </a:t>
            </a:r>
            <a:r>
              <a:rPr lang="es-US" sz="3600" dirty="0" err="1"/>
              <a:t>animals</a:t>
            </a:r>
            <a:r>
              <a:rPr lang="es-US" sz="3600" dirty="0"/>
              <a:t>, and </a:t>
            </a:r>
            <a:r>
              <a:rPr lang="es-US" sz="3600" dirty="0" err="1"/>
              <a:t>all</a:t>
            </a:r>
            <a:r>
              <a:rPr lang="es-US" sz="3600" dirty="0"/>
              <a:t> living </a:t>
            </a:r>
            <a:r>
              <a:rPr lang="es-US" sz="3600" dirty="0" err="1"/>
              <a:t>things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live</a:t>
            </a:r>
            <a:r>
              <a:rPr lang="es-US" sz="3600" dirty="0"/>
              <a:t> </a:t>
            </a:r>
            <a:r>
              <a:rPr lang="es-US" sz="3600" dirty="0" err="1"/>
              <a:t>here</a:t>
            </a:r>
            <a:r>
              <a:rPr lang="es-US" sz="3600" dirty="0"/>
              <a:t>. 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should</a:t>
            </a:r>
            <a:r>
              <a:rPr lang="es-US" sz="3600" dirty="0"/>
              <a:t> </a:t>
            </a:r>
            <a:r>
              <a:rPr lang="es-US" sz="3600" dirty="0" err="1"/>
              <a:t>think</a:t>
            </a:r>
            <a:r>
              <a:rPr lang="es-US" sz="3600" dirty="0"/>
              <a:t> </a:t>
            </a:r>
            <a:r>
              <a:rPr lang="es-US" sz="3600" dirty="0" err="1"/>
              <a:t>about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consequences</a:t>
            </a:r>
            <a:r>
              <a:rPr lang="es-US" sz="3600" dirty="0"/>
              <a:t> </a:t>
            </a:r>
            <a:r>
              <a:rPr lang="es-US" sz="3600" dirty="0" err="1"/>
              <a:t>since</a:t>
            </a:r>
            <a:r>
              <a:rPr lang="es-US" sz="3600" dirty="0"/>
              <a:t> </a:t>
            </a:r>
            <a:r>
              <a:rPr lang="es-US" sz="3600" dirty="0" err="1"/>
              <a:t>there</a:t>
            </a:r>
            <a:r>
              <a:rPr lang="es-US" sz="3600" dirty="0"/>
              <a:t> are more </a:t>
            </a:r>
            <a:r>
              <a:rPr lang="es-US" sz="3600" dirty="0" err="1"/>
              <a:t>than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think</a:t>
            </a:r>
            <a:r>
              <a:rPr lang="es-US" sz="3600" dirty="0"/>
              <a:t>, I am </a:t>
            </a:r>
            <a:r>
              <a:rPr lang="es-US" sz="3600" dirty="0" err="1"/>
              <a:t>Venezuelan</a:t>
            </a:r>
            <a:r>
              <a:rPr lang="es-US" sz="3600" dirty="0"/>
              <a:t> and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have</a:t>
            </a:r>
            <a:r>
              <a:rPr lang="es-US" sz="3600" dirty="0"/>
              <a:t> a </a:t>
            </a:r>
            <a:r>
              <a:rPr lang="es-US" sz="3600" dirty="0" err="1"/>
              <a:t>saying</a:t>
            </a:r>
            <a:r>
              <a:rPr lang="es-US" sz="3600" dirty="0"/>
              <a:t> "no </a:t>
            </a:r>
            <a:r>
              <a:rPr lang="es-US" sz="3600" dirty="0" err="1"/>
              <a:t>one</a:t>
            </a:r>
            <a:r>
              <a:rPr lang="es-US" sz="3600" dirty="0"/>
              <a:t> </a:t>
            </a:r>
            <a:r>
              <a:rPr lang="es-US" sz="3600" dirty="0" err="1"/>
              <a:t>knows</a:t>
            </a:r>
            <a:r>
              <a:rPr lang="es-US" sz="3600" dirty="0"/>
              <a:t> </a:t>
            </a:r>
            <a:r>
              <a:rPr lang="es-US" sz="3600" dirty="0" err="1"/>
              <a:t>what</a:t>
            </a:r>
            <a:r>
              <a:rPr lang="es-US" sz="3600" dirty="0"/>
              <a:t> he has, </a:t>
            </a:r>
            <a:r>
              <a:rPr lang="es-US" sz="3600" dirty="0" err="1"/>
              <a:t>until</a:t>
            </a:r>
            <a:r>
              <a:rPr lang="es-US" sz="3600" dirty="0"/>
              <a:t> he loses </a:t>
            </a:r>
            <a:r>
              <a:rPr lang="es-US" sz="3600" dirty="0" err="1"/>
              <a:t>it</a:t>
            </a:r>
            <a:r>
              <a:rPr lang="es-US" sz="3600" dirty="0"/>
              <a:t>" </a:t>
            </a:r>
            <a:r>
              <a:rPr lang="es-US" sz="3600" dirty="0" err="1"/>
              <a:t>These</a:t>
            </a:r>
            <a:r>
              <a:rPr lang="es-US" sz="3600" dirty="0"/>
              <a:t> </a:t>
            </a:r>
            <a:r>
              <a:rPr lang="es-US" sz="3600" dirty="0" err="1"/>
              <a:t>changes</a:t>
            </a:r>
            <a:r>
              <a:rPr lang="es-US" sz="3600" dirty="0"/>
              <a:t>, </a:t>
            </a:r>
            <a:r>
              <a:rPr lang="es-US" sz="3600" dirty="0" err="1"/>
              <a:t>if</a:t>
            </a:r>
            <a:r>
              <a:rPr lang="es-US" sz="3600" dirty="0"/>
              <a:t> </a:t>
            </a:r>
            <a:r>
              <a:rPr lang="es-US" sz="3600" dirty="0" err="1"/>
              <a:t>they</a:t>
            </a:r>
            <a:r>
              <a:rPr lang="es-US" sz="3600" dirty="0"/>
              <a:t> </a:t>
            </a:r>
            <a:r>
              <a:rPr lang="es-US" sz="3600" dirty="0" err="1"/>
              <a:t>reach</a:t>
            </a:r>
            <a:r>
              <a:rPr lang="es-US" sz="3600" dirty="0"/>
              <a:t> extremes, </a:t>
            </a:r>
            <a:r>
              <a:rPr lang="es-US" sz="3600" dirty="0" err="1"/>
              <a:t>could</a:t>
            </a:r>
            <a:r>
              <a:rPr lang="es-US" sz="3600" dirty="0"/>
              <a:t> </a:t>
            </a:r>
            <a:r>
              <a:rPr lang="es-US" sz="3600" dirty="0" err="1"/>
              <a:t>make</a:t>
            </a:r>
            <a:r>
              <a:rPr lang="es-US" sz="3600" dirty="0"/>
              <a:t> </a:t>
            </a:r>
            <a:r>
              <a:rPr lang="es-US" sz="3600" dirty="0" err="1"/>
              <a:t>us</a:t>
            </a:r>
            <a:r>
              <a:rPr lang="es-US" sz="3600" dirty="0"/>
              <a:t> die, </a:t>
            </a:r>
            <a:r>
              <a:rPr lang="es-US" sz="3600" dirty="0" err="1"/>
              <a:t>due</a:t>
            </a:r>
            <a:r>
              <a:rPr lang="es-US" sz="3600" dirty="0"/>
              <a:t> to </a:t>
            </a:r>
            <a:r>
              <a:rPr lang="es-US" sz="3600" dirty="0" err="1"/>
              <a:t>deadly</a:t>
            </a:r>
            <a:r>
              <a:rPr lang="es-US" sz="3600" dirty="0"/>
              <a:t> </a:t>
            </a:r>
            <a:r>
              <a:rPr lang="es-US" sz="3600" dirty="0" err="1"/>
              <a:t>cold</a:t>
            </a:r>
            <a:r>
              <a:rPr lang="es-US" sz="3600" dirty="0"/>
              <a:t> </a:t>
            </a:r>
            <a:r>
              <a:rPr lang="es-US" sz="3600" dirty="0" err="1"/>
              <a:t>or</a:t>
            </a:r>
            <a:r>
              <a:rPr lang="es-US" sz="3600" dirty="0"/>
              <a:t> </a:t>
            </a:r>
            <a:r>
              <a:rPr lang="es-US" sz="3600" dirty="0" err="1"/>
              <a:t>heat</a:t>
            </a:r>
            <a:r>
              <a:rPr lang="es-US" sz="3600" dirty="0"/>
              <a:t>, </a:t>
            </a:r>
            <a:r>
              <a:rPr lang="es-US" sz="3600" dirty="0" err="1"/>
              <a:t>it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something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nobody</a:t>
            </a:r>
            <a:r>
              <a:rPr lang="es-US" sz="3600" dirty="0"/>
              <a:t> </a:t>
            </a:r>
            <a:r>
              <a:rPr lang="es-US" sz="3600" dirty="0" err="1"/>
              <a:t>deserves</a:t>
            </a:r>
            <a:r>
              <a:rPr lang="es-US" sz="3600" dirty="0"/>
              <a:t>...</a:t>
            </a:r>
          </a:p>
          <a:p>
            <a:pPr algn="ctr"/>
            <a:endParaRPr lang="es-US" sz="3600" dirty="0"/>
          </a:p>
          <a:p>
            <a:pPr algn="ctr"/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4211218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2EECE-60A4-6BD7-08BB-A0639227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Therefore</a:t>
            </a:r>
            <a:r>
              <a:rPr lang="es-US" dirty="0"/>
              <a:t> </a:t>
            </a:r>
            <a:r>
              <a:rPr lang="es-US" dirty="0" err="1"/>
              <a:t>us</a:t>
            </a:r>
            <a:r>
              <a:rPr lang="es-US"/>
              <a:t> 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CD894-F5CD-BDF8-7F84-0335993B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es-US" sz="3600" dirty="0"/>
              <a:t>To </a:t>
            </a:r>
            <a:r>
              <a:rPr lang="es-US" sz="3600" dirty="0" err="1"/>
              <a:t>conclude</a:t>
            </a:r>
            <a:r>
              <a:rPr lang="es-US" sz="3600" dirty="0"/>
              <a:t>, I </a:t>
            </a:r>
            <a:r>
              <a:rPr lang="es-US" sz="3600" dirty="0" err="1"/>
              <a:t>would</a:t>
            </a:r>
            <a:r>
              <a:rPr lang="es-US" sz="3600" dirty="0"/>
              <a:t> </a:t>
            </a:r>
            <a:r>
              <a:rPr lang="es-US" sz="3600" dirty="0" err="1"/>
              <a:t>say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should</a:t>
            </a:r>
            <a:r>
              <a:rPr lang="es-US" sz="3600" dirty="0"/>
              <a:t> </a:t>
            </a:r>
            <a:r>
              <a:rPr lang="es-US" sz="3600" dirty="0" err="1"/>
              <a:t>not</a:t>
            </a:r>
            <a:r>
              <a:rPr lang="es-US" sz="3600" dirty="0"/>
              <a:t> </a:t>
            </a:r>
            <a:r>
              <a:rPr lang="es-US" sz="3600" dirty="0" err="1"/>
              <a:t>waste</a:t>
            </a:r>
            <a:r>
              <a:rPr lang="es-US" sz="3600" dirty="0"/>
              <a:t> </a:t>
            </a:r>
            <a:r>
              <a:rPr lang="es-US" sz="3600" dirty="0" err="1"/>
              <a:t>water</a:t>
            </a:r>
            <a:r>
              <a:rPr lang="es-US" sz="3600" dirty="0"/>
              <a:t> </a:t>
            </a:r>
            <a:r>
              <a:rPr lang="es-US" sz="3600" dirty="0" err="1"/>
              <a:t>or</a:t>
            </a:r>
            <a:r>
              <a:rPr lang="es-US" sz="3600" dirty="0"/>
              <a:t> </a:t>
            </a:r>
            <a:r>
              <a:rPr lang="es-US" sz="3600" dirty="0" err="1"/>
              <a:t>save</a:t>
            </a:r>
            <a:r>
              <a:rPr lang="es-US" sz="3600" dirty="0"/>
              <a:t> </a:t>
            </a:r>
            <a:r>
              <a:rPr lang="es-US" sz="3600" dirty="0" err="1"/>
              <a:t>energy</a:t>
            </a:r>
            <a:r>
              <a:rPr lang="es-US" sz="3600" dirty="0"/>
              <a:t>, </a:t>
            </a:r>
            <a:r>
              <a:rPr lang="es-US" sz="3600" dirty="0" err="1"/>
              <a:t>but</a:t>
            </a:r>
            <a:r>
              <a:rPr lang="es-US" sz="3600" dirty="0"/>
              <a:t> </a:t>
            </a:r>
            <a:r>
              <a:rPr lang="es-US" sz="3600" dirty="0" err="1"/>
              <a:t>it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something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all</a:t>
            </a:r>
            <a:r>
              <a:rPr lang="es-US" sz="3600" dirty="0"/>
              <a:t> </a:t>
            </a:r>
            <a:r>
              <a:rPr lang="es-US" sz="3600" dirty="0" err="1"/>
              <a:t>already</a:t>
            </a:r>
            <a:r>
              <a:rPr lang="es-US" sz="3600" dirty="0"/>
              <a:t> </a:t>
            </a:r>
            <a:r>
              <a:rPr lang="es-US" sz="3600" dirty="0" err="1"/>
              <a:t>know</a:t>
            </a:r>
            <a:r>
              <a:rPr lang="es-US" sz="3600" dirty="0"/>
              <a:t> and </a:t>
            </a:r>
            <a:r>
              <a:rPr lang="es-US" sz="3600" dirty="0" err="1"/>
              <a:t>everyone</a:t>
            </a:r>
            <a:r>
              <a:rPr lang="es-US" sz="3600" dirty="0"/>
              <a:t> </a:t>
            </a:r>
            <a:r>
              <a:rPr lang="es-US" sz="3600" dirty="0" err="1"/>
              <a:t>will</a:t>
            </a:r>
            <a:r>
              <a:rPr lang="es-US" sz="3600" dirty="0"/>
              <a:t> </a:t>
            </a:r>
            <a:r>
              <a:rPr lang="es-US" sz="3600" dirty="0" err="1"/>
              <a:t>say</a:t>
            </a:r>
            <a:r>
              <a:rPr lang="es-US" sz="3600" dirty="0"/>
              <a:t>... I </a:t>
            </a:r>
            <a:r>
              <a:rPr lang="es-US" sz="3600" dirty="0" err="1"/>
              <a:t>prefer</a:t>
            </a:r>
            <a:r>
              <a:rPr lang="es-US" sz="3600" dirty="0"/>
              <a:t> to </a:t>
            </a:r>
            <a:r>
              <a:rPr lang="es-US" sz="3600" dirty="0" err="1"/>
              <a:t>say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must</a:t>
            </a:r>
            <a:r>
              <a:rPr lang="es-US" sz="3600" dirty="0"/>
              <a:t> </a:t>
            </a:r>
            <a:r>
              <a:rPr lang="es-US" sz="3600" dirty="0" err="1"/>
              <a:t>think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if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are </a:t>
            </a:r>
            <a:r>
              <a:rPr lang="es-US" sz="3600" dirty="0" err="1"/>
              <a:t>not</a:t>
            </a:r>
            <a:r>
              <a:rPr lang="es-US" sz="3600" dirty="0"/>
              <a:t> </a:t>
            </a:r>
            <a:r>
              <a:rPr lang="es-US" sz="3600" dirty="0" err="1"/>
              <a:t>aware</a:t>
            </a:r>
            <a:r>
              <a:rPr lang="es-US" sz="3600" dirty="0"/>
              <a:t> of </a:t>
            </a:r>
            <a:r>
              <a:rPr lang="es-US" sz="3600" dirty="0" err="1"/>
              <a:t>our</a:t>
            </a:r>
            <a:r>
              <a:rPr lang="es-US" sz="3600" dirty="0"/>
              <a:t> </a:t>
            </a:r>
            <a:r>
              <a:rPr lang="es-US" sz="3600" dirty="0" err="1"/>
              <a:t>actions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will</a:t>
            </a:r>
            <a:r>
              <a:rPr lang="es-US" sz="3600" dirty="0"/>
              <a:t> </a:t>
            </a:r>
            <a:r>
              <a:rPr lang="es-US" sz="3600" dirty="0" err="1"/>
              <a:t>end</a:t>
            </a:r>
            <a:r>
              <a:rPr lang="es-US" sz="3600" dirty="0"/>
              <a:t> up </a:t>
            </a:r>
            <a:r>
              <a:rPr lang="es-US" sz="3600" dirty="0" err="1"/>
              <a:t>destroying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planet</a:t>
            </a:r>
            <a:r>
              <a:rPr lang="es-US" sz="3600" dirty="0"/>
              <a:t> and </a:t>
            </a:r>
            <a:r>
              <a:rPr lang="es-US" sz="3600" dirty="0" err="1"/>
              <a:t>therefore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and </a:t>
            </a:r>
            <a:r>
              <a:rPr lang="es-US" sz="3600" dirty="0" err="1"/>
              <a:t>what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love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83718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D86FE-89C0-62E6-762B-F47CD7C2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71A8B5-3877-9596-FB8E-6BDCE189A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US" sz="3600" dirty="0" err="1"/>
              <a:t>Climate</a:t>
            </a:r>
            <a:r>
              <a:rPr lang="es-US" sz="3600" dirty="0"/>
              <a:t> </a:t>
            </a:r>
            <a:r>
              <a:rPr lang="es-US" sz="3600" dirty="0" err="1"/>
              <a:t>change</a:t>
            </a:r>
            <a:r>
              <a:rPr lang="es-US" sz="3600" dirty="0"/>
              <a:t> </a:t>
            </a:r>
            <a:r>
              <a:rPr lang="es-US" sz="3600" dirty="0" err="1"/>
              <a:t>affects</a:t>
            </a:r>
            <a:r>
              <a:rPr lang="es-US" sz="3600" dirty="0"/>
              <a:t> </a:t>
            </a:r>
            <a:r>
              <a:rPr lang="es-US" sz="3600" dirty="0" err="1"/>
              <a:t>not</a:t>
            </a:r>
            <a:r>
              <a:rPr lang="es-US" sz="3600" dirty="0"/>
              <a:t> </a:t>
            </a:r>
            <a:r>
              <a:rPr lang="es-US" sz="3600" dirty="0" err="1"/>
              <a:t>only</a:t>
            </a:r>
            <a:r>
              <a:rPr lang="es-US" sz="3600" dirty="0"/>
              <a:t> </a:t>
            </a:r>
            <a:r>
              <a:rPr lang="es-US" sz="3600" dirty="0" err="1"/>
              <a:t>us</a:t>
            </a:r>
            <a:r>
              <a:rPr lang="es-US" sz="3600" dirty="0"/>
              <a:t>, </a:t>
            </a:r>
            <a:r>
              <a:rPr lang="es-US" sz="3600" dirty="0" err="1"/>
              <a:t>but</a:t>
            </a:r>
            <a:r>
              <a:rPr lang="es-US" sz="3600" dirty="0"/>
              <a:t> </a:t>
            </a:r>
            <a:r>
              <a:rPr lang="es-US" sz="3600" dirty="0" err="1"/>
              <a:t>also</a:t>
            </a:r>
            <a:r>
              <a:rPr lang="es-US" sz="3600" dirty="0"/>
              <a:t> </a:t>
            </a:r>
            <a:r>
              <a:rPr lang="es-US" sz="3600" dirty="0" err="1"/>
              <a:t>animals</a:t>
            </a:r>
            <a:r>
              <a:rPr lang="es-US" sz="3600" dirty="0"/>
              <a:t> </a:t>
            </a:r>
            <a:r>
              <a:rPr lang="es-US" sz="3600" dirty="0" err="1"/>
              <a:t>such</a:t>
            </a:r>
            <a:r>
              <a:rPr lang="es-US" sz="3600" dirty="0"/>
              <a:t> as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Giant</a:t>
            </a:r>
            <a:r>
              <a:rPr lang="es-US" sz="3600" dirty="0"/>
              <a:t> Panda, Sea </a:t>
            </a:r>
            <a:r>
              <a:rPr lang="es-US" sz="3600" dirty="0" err="1"/>
              <a:t>Turtle</a:t>
            </a:r>
            <a:r>
              <a:rPr lang="es-US" sz="3600" dirty="0"/>
              <a:t>, </a:t>
            </a:r>
            <a:r>
              <a:rPr lang="es-US" sz="3600" dirty="0" err="1"/>
              <a:t>African</a:t>
            </a:r>
            <a:r>
              <a:rPr lang="es-US" sz="3600" dirty="0"/>
              <a:t> Elephant, Koala, </a:t>
            </a:r>
            <a:r>
              <a:rPr lang="es-US" sz="3600" dirty="0" err="1"/>
              <a:t>Emperor</a:t>
            </a:r>
            <a:r>
              <a:rPr lang="es-US" sz="3600" dirty="0"/>
              <a:t> </a:t>
            </a:r>
            <a:r>
              <a:rPr lang="es-US" sz="3600" dirty="0" err="1"/>
              <a:t>Penguin</a:t>
            </a:r>
            <a:r>
              <a:rPr lang="es-US" sz="3600" dirty="0"/>
              <a:t>, Polar Bear, North American Puma, and </a:t>
            </a:r>
            <a:r>
              <a:rPr lang="es-US" sz="3600" dirty="0" err="1"/>
              <a:t>my</a:t>
            </a:r>
            <a:r>
              <a:rPr lang="es-US" sz="3600" dirty="0"/>
              <a:t> </a:t>
            </a:r>
            <a:r>
              <a:rPr lang="es-US" sz="3600" dirty="0" err="1"/>
              <a:t>favourite</a:t>
            </a:r>
            <a:r>
              <a:rPr lang="es-US" sz="3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9227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F242C-8A27-037A-DB6E-F12AE316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snow</a:t>
            </a:r>
            <a:r>
              <a:rPr lang="es-US" dirty="0"/>
              <a:t> </a:t>
            </a:r>
            <a:r>
              <a:rPr lang="es-US" dirty="0" err="1"/>
              <a:t>leopard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04497-BF40-A06C-F1B1-A284D7C3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Snow </a:t>
            </a:r>
            <a:r>
              <a:rPr lang="es-US" sz="3600" dirty="0" err="1">
                <a:solidFill>
                  <a:schemeClr val="tx2"/>
                </a:solidFill>
              </a:rPr>
              <a:t>Leopard</a:t>
            </a:r>
            <a:r>
              <a:rPr lang="es-US" sz="3600" dirty="0">
                <a:solidFill>
                  <a:schemeClr val="tx2"/>
                </a:solidFill>
              </a:rPr>
              <a:t>: </a:t>
            </a:r>
            <a:r>
              <a:rPr lang="es-US" sz="3600" dirty="0" err="1">
                <a:solidFill>
                  <a:schemeClr val="tx2"/>
                </a:solidFill>
              </a:rPr>
              <a:t>Climate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change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represents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perhaps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greatest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long-term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threat</a:t>
            </a:r>
            <a:r>
              <a:rPr lang="es-US" sz="3600" dirty="0">
                <a:solidFill>
                  <a:schemeClr val="tx2"/>
                </a:solidFill>
              </a:rPr>
              <a:t> to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snow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leopard</a:t>
            </a:r>
            <a:r>
              <a:rPr lang="es-US" sz="3600" dirty="0">
                <a:solidFill>
                  <a:schemeClr val="tx2"/>
                </a:solidFill>
              </a:rPr>
              <a:t>.  </a:t>
            </a:r>
            <a:r>
              <a:rPr lang="es-US" sz="3600" dirty="0" err="1">
                <a:solidFill>
                  <a:schemeClr val="tx2"/>
                </a:solidFill>
              </a:rPr>
              <a:t>Climate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change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represents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perhaps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biggest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long-term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threat</a:t>
            </a:r>
            <a:r>
              <a:rPr lang="es-US" sz="3600" dirty="0">
                <a:solidFill>
                  <a:schemeClr val="tx2"/>
                </a:solidFill>
              </a:rPr>
              <a:t> to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snow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leopard</a:t>
            </a:r>
            <a:r>
              <a:rPr lang="es-US" sz="3600" dirty="0">
                <a:solidFill>
                  <a:schemeClr val="tx2"/>
                </a:solidFill>
              </a:rPr>
              <a:t>. 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impacts</a:t>
            </a:r>
            <a:r>
              <a:rPr lang="es-US" sz="3600" dirty="0">
                <a:solidFill>
                  <a:schemeClr val="tx2"/>
                </a:solidFill>
              </a:rPr>
              <a:t> of </a:t>
            </a:r>
            <a:r>
              <a:rPr lang="es-US" sz="3600" dirty="0" err="1">
                <a:solidFill>
                  <a:schemeClr val="tx2"/>
                </a:solidFill>
              </a:rPr>
              <a:t>climate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change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could</a:t>
            </a:r>
            <a:r>
              <a:rPr lang="es-US" sz="3600" dirty="0">
                <a:solidFill>
                  <a:schemeClr val="tx2"/>
                </a:solidFill>
              </a:rPr>
              <a:t> cause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loss</a:t>
            </a:r>
            <a:r>
              <a:rPr lang="es-US" sz="3600" dirty="0">
                <a:solidFill>
                  <a:schemeClr val="tx2"/>
                </a:solidFill>
              </a:rPr>
              <a:t> of up to 30% of </a:t>
            </a:r>
            <a:r>
              <a:rPr lang="es-US" sz="3600" dirty="0" err="1">
                <a:solidFill>
                  <a:schemeClr val="tx2"/>
                </a:solidFill>
              </a:rPr>
              <a:t>snow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leopard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habitat</a:t>
            </a:r>
            <a:r>
              <a:rPr lang="es-US" sz="3600" dirty="0">
                <a:solidFill>
                  <a:schemeClr val="tx2"/>
                </a:solidFill>
              </a:rPr>
              <a:t>, in </a:t>
            </a:r>
            <a:r>
              <a:rPr lang="es-US" sz="3600" dirty="0" err="1">
                <a:solidFill>
                  <a:schemeClr val="tx2"/>
                </a:solidFill>
              </a:rPr>
              <a:t>the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Himalayas</a:t>
            </a:r>
            <a:r>
              <a:rPr lang="es-US" sz="3600" dirty="0">
                <a:solidFill>
                  <a:schemeClr val="tx2"/>
                </a:solidFill>
              </a:rPr>
              <a:t> </a:t>
            </a:r>
            <a:r>
              <a:rPr lang="es-US" sz="3600" dirty="0" err="1">
                <a:solidFill>
                  <a:schemeClr val="tx2"/>
                </a:solidFill>
              </a:rPr>
              <a:t>alone</a:t>
            </a:r>
            <a:endParaRPr lang="es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8FFD3-44CA-D929-82EC-427E2CA1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Energies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08BFB-D2FA-92E4-4666-E540704C1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algn="ctr"/>
            <a:r>
              <a:rPr lang="es-US" sz="3600" dirty="0" err="1"/>
              <a:t>Things</a:t>
            </a:r>
            <a:r>
              <a:rPr lang="es-US" sz="3600" dirty="0"/>
              <a:t> </a:t>
            </a:r>
            <a:r>
              <a:rPr lang="es-US" sz="3600" dirty="0" err="1"/>
              <a:t>like</a:t>
            </a:r>
            <a:r>
              <a:rPr lang="es-US" sz="3600" dirty="0"/>
              <a:t> </a:t>
            </a:r>
            <a:r>
              <a:rPr lang="es-US" sz="3600" dirty="0" err="1"/>
              <a:t>oil</a:t>
            </a:r>
            <a:r>
              <a:rPr lang="es-US" sz="3600" dirty="0"/>
              <a:t>, </a:t>
            </a:r>
            <a:r>
              <a:rPr lang="es-US" sz="3600" dirty="0" err="1"/>
              <a:t>coal</a:t>
            </a:r>
            <a:r>
              <a:rPr lang="es-US" sz="3600" dirty="0"/>
              <a:t> and gases plus </a:t>
            </a:r>
            <a:r>
              <a:rPr lang="es-US" sz="3600" dirty="0" err="1"/>
              <a:t>our</a:t>
            </a:r>
            <a:r>
              <a:rPr lang="es-US" sz="3600" dirty="0"/>
              <a:t> use of </a:t>
            </a:r>
            <a:r>
              <a:rPr lang="es-US" sz="3600" dirty="0" err="1"/>
              <a:t>these</a:t>
            </a:r>
            <a:r>
              <a:rPr lang="es-US" sz="3600" dirty="0"/>
              <a:t> </a:t>
            </a:r>
            <a:r>
              <a:rPr lang="es-US" sz="3600" dirty="0" err="1"/>
              <a:t>elements</a:t>
            </a:r>
            <a:r>
              <a:rPr lang="es-US" sz="3600" dirty="0"/>
              <a:t> </a:t>
            </a:r>
            <a:r>
              <a:rPr lang="es-US" sz="3600" dirty="0" err="1"/>
              <a:t>have</a:t>
            </a:r>
            <a:r>
              <a:rPr lang="es-US" sz="3600" dirty="0"/>
              <a:t> </a:t>
            </a:r>
            <a:r>
              <a:rPr lang="es-US" sz="3600" dirty="0" err="1"/>
              <a:t>been</a:t>
            </a:r>
            <a:r>
              <a:rPr lang="es-US" sz="3600" dirty="0"/>
              <a:t> </a:t>
            </a:r>
            <a:r>
              <a:rPr lang="es-US" sz="3600" dirty="0" err="1"/>
              <a:t>responsible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climate</a:t>
            </a:r>
            <a:r>
              <a:rPr lang="es-US" sz="3600" dirty="0"/>
              <a:t> </a:t>
            </a:r>
            <a:r>
              <a:rPr lang="es-US" sz="3600" dirty="0" err="1"/>
              <a:t>change</a:t>
            </a:r>
            <a:r>
              <a:rPr lang="es-US" sz="3600" dirty="0"/>
              <a:t> </a:t>
            </a:r>
            <a:r>
              <a:rPr lang="es-US" sz="3600" dirty="0" err="1"/>
              <a:t>since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19th </a:t>
            </a:r>
            <a:r>
              <a:rPr lang="es-US" sz="3600" dirty="0" err="1"/>
              <a:t>century</a:t>
            </a:r>
            <a:r>
              <a:rPr lang="es-US" sz="3600" dirty="0"/>
              <a:t>.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this</a:t>
            </a:r>
            <a:r>
              <a:rPr lang="es-US" sz="3600" dirty="0"/>
              <a:t> </a:t>
            </a:r>
            <a:r>
              <a:rPr lang="es-US" sz="3600" dirty="0" err="1"/>
              <a:t>reason</a:t>
            </a:r>
            <a:r>
              <a:rPr lang="es-US" sz="3600" dirty="0"/>
              <a:t>, and </a:t>
            </a:r>
            <a:r>
              <a:rPr lang="es-US" sz="3600" dirty="0" err="1"/>
              <a:t>many</a:t>
            </a:r>
            <a:r>
              <a:rPr lang="es-US" sz="3600" dirty="0"/>
              <a:t> </a:t>
            </a:r>
            <a:r>
              <a:rPr lang="es-US" sz="3600" dirty="0" err="1"/>
              <a:t>other</a:t>
            </a:r>
            <a:r>
              <a:rPr lang="es-US" sz="3600" dirty="0"/>
              <a:t> </a:t>
            </a:r>
            <a:r>
              <a:rPr lang="es-US" sz="3600" dirty="0" err="1"/>
              <a:t>things</a:t>
            </a:r>
            <a:r>
              <a:rPr lang="es-US" sz="3600" dirty="0"/>
              <a:t>, I </a:t>
            </a:r>
            <a:r>
              <a:rPr lang="es-US" sz="3600" dirty="0" err="1"/>
              <a:t>think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each</a:t>
            </a:r>
            <a:r>
              <a:rPr lang="es-US" sz="3600" dirty="0"/>
              <a:t> </a:t>
            </a:r>
            <a:r>
              <a:rPr lang="es-US" sz="3600" dirty="0" err="1"/>
              <a:t>one</a:t>
            </a:r>
            <a:r>
              <a:rPr lang="es-US" sz="3600" dirty="0"/>
              <a:t> of </a:t>
            </a:r>
            <a:r>
              <a:rPr lang="es-US" sz="3600" dirty="0" err="1"/>
              <a:t>us</a:t>
            </a:r>
            <a:r>
              <a:rPr lang="es-US" sz="3600" dirty="0"/>
              <a:t> </a:t>
            </a:r>
            <a:r>
              <a:rPr lang="es-US" sz="3600" dirty="0" err="1"/>
              <a:t>should</a:t>
            </a:r>
            <a:r>
              <a:rPr lang="es-US" sz="3600" dirty="0"/>
              <a:t> do </a:t>
            </a:r>
            <a:r>
              <a:rPr lang="es-US" sz="3600" dirty="0" err="1"/>
              <a:t>our</a:t>
            </a:r>
            <a:r>
              <a:rPr lang="es-US" sz="3600" dirty="0"/>
              <a:t> bit to </a:t>
            </a:r>
            <a:r>
              <a:rPr lang="es-US" sz="3600" dirty="0" err="1"/>
              <a:t>help</a:t>
            </a:r>
            <a:r>
              <a:rPr lang="es-US" sz="3600" dirty="0"/>
              <a:t> stop </a:t>
            </a:r>
            <a:r>
              <a:rPr lang="es-US" sz="3600" dirty="0" err="1"/>
              <a:t>ruining</a:t>
            </a:r>
            <a:r>
              <a:rPr lang="es-US" sz="3600" dirty="0"/>
              <a:t> </a:t>
            </a:r>
            <a:r>
              <a:rPr lang="es-US" sz="3600" dirty="0" err="1"/>
              <a:t>our</a:t>
            </a:r>
            <a:r>
              <a:rPr lang="es-US" sz="3600" dirty="0"/>
              <a:t> </a:t>
            </a:r>
            <a:r>
              <a:rPr lang="es-US" sz="3600" dirty="0" err="1"/>
              <a:t>planet</a:t>
            </a:r>
            <a:r>
              <a:rPr lang="es-US" sz="3600" dirty="0"/>
              <a:t> and to </a:t>
            </a:r>
            <a:r>
              <a:rPr lang="es-US" sz="3600" dirty="0" err="1"/>
              <a:t>evolve</a:t>
            </a:r>
            <a:r>
              <a:rPr lang="es-US" sz="3600" dirty="0"/>
              <a:t> in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best</a:t>
            </a:r>
            <a:r>
              <a:rPr lang="es-US" sz="3600" dirty="0"/>
              <a:t> </a:t>
            </a:r>
            <a:r>
              <a:rPr lang="es-US" sz="3600" dirty="0" err="1"/>
              <a:t>way</a:t>
            </a:r>
            <a:r>
              <a:rPr lang="es-US" sz="3600" dirty="0"/>
              <a:t>. </a:t>
            </a:r>
            <a:r>
              <a:rPr lang="es-US" sz="3600" dirty="0" err="1"/>
              <a:t>Although</a:t>
            </a:r>
            <a:r>
              <a:rPr lang="es-US" sz="3600" dirty="0"/>
              <a:t>, </a:t>
            </a:r>
            <a:r>
              <a:rPr lang="es-US" sz="3600" dirty="0" err="1"/>
              <a:t>almost</a:t>
            </a:r>
            <a:r>
              <a:rPr lang="es-US" sz="3600" dirty="0"/>
              <a:t> </a:t>
            </a:r>
            <a:r>
              <a:rPr lang="es-US" sz="3600" dirty="0" err="1"/>
              <a:t>any</a:t>
            </a:r>
            <a:r>
              <a:rPr lang="es-US" sz="3600" dirty="0"/>
              <a:t> </a:t>
            </a:r>
            <a:r>
              <a:rPr lang="es-US" sz="3600" dirty="0" err="1"/>
              <a:t>source</a:t>
            </a:r>
            <a:r>
              <a:rPr lang="es-US" sz="3600" dirty="0"/>
              <a:t> of </a:t>
            </a:r>
            <a:r>
              <a:rPr lang="es-US" sz="3600" dirty="0" err="1"/>
              <a:t>energy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potentially</a:t>
            </a:r>
            <a:r>
              <a:rPr lang="es-US" sz="3600" dirty="0"/>
              <a:t> </a:t>
            </a:r>
            <a:r>
              <a:rPr lang="es-US" sz="3600" dirty="0" err="1"/>
              <a:t>dangerous</a:t>
            </a:r>
            <a:r>
              <a:rPr lang="es-US" sz="3600" dirty="0"/>
              <a:t> and has </a:t>
            </a:r>
            <a:r>
              <a:rPr lang="es-US" sz="3600" dirty="0" err="1"/>
              <a:t>an</a:t>
            </a:r>
            <a:r>
              <a:rPr lang="es-US" sz="3600" dirty="0"/>
              <a:t> </a:t>
            </a:r>
            <a:r>
              <a:rPr lang="es-US" sz="3600" dirty="0" err="1"/>
              <a:t>impact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environment</a:t>
            </a:r>
            <a:r>
              <a:rPr lang="es-US" sz="3600" dirty="0"/>
              <a:t>, so I </a:t>
            </a:r>
            <a:r>
              <a:rPr lang="es-US" sz="3600" dirty="0" err="1"/>
              <a:t>think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best</a:t>
            </a:r>
            <a:r>
              <a:rPr lang="es-US" sz="3600" dirty="0"/>
              <a:t> </a:t>
            </a:r>
            <a:r>
              <a:rPr lang="es-US" sz="3600" dirty="0" err="1"/>
              <a:t>way</a:t>
            </a:r>
            <a:r>
              <a:rPr lang="es-US" sz="3600" dirty="0"/>
              <a:t> to </a:t>
            </a:r>
            <a:r>
              <a:rPr lang="es-US" sz="3600" dirty="0" err="1"/>
              <a:t>evolve</a:t>
            </a:r>
            <a:r>
              <a:rPr lang="es-US" sz="3600" dirty="0"/>
              <a:t> in </a:t>
            </a:r>
            <a:r>
              <a:rPr lang="es-US" sz="3600" dirty="0" err="1"/>
              <a:t>helping</a:t>
            </a:r>
            <a:r>
              <a:rPr lang="es-US" sz="3600" dirty="0"/>
              <a:t> to </a:t>
            </a:r>
            <a:r>
              <a:rPr lang="es-US" sz="3600" dirty="0" err="1"/>
              <a:t>have</a:t>
            </a:r>
            <a:r>
              <a:rPr lang="es-US" sz="3600" dirty="0"/>
              <a:t> no </a:t>
            </a:r>
            <a:r>
              <a:rPr lang="es-US" sz="3600" dirty="0" err="1"/>
              <a:t>impact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</a:t>
            </a:r>
            <a:r>
              <a:rPr lang="es-US" sz="3600" dirty="0" err="1"/>
              <a:t>climate</a:t>
            </a:r>
            <a:r>
              <a:rPr lang="es-US" sz="3600" dirty="0"/>
              <a:t> </a:t>
            </a:r>
            <a:r>
              <a:rPr lang="es-US" sz="3600" dirty="0" err="1"/>
              <a:t>change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to </a:t>
            </a:r>
            <a:r>
              <a:rPr lang="es-US" sz="3600" dirty="0" err="1"/>
              <a:t>start</a:t>
            </a:r>
            <a:r>
              <a:rPr lang="es-US" sz="3600" dirty="0"/>
              <a:t> </a:t>
            </a:r>
            <a:r>
              <a:rPr lang="es-US" sz="3600" dirty="0" err="1"/>
              <a:t>using</a:t>
            </a:r>
            <a:r>
              <a:rPr lang="es-US" sz="3600" dirty="0"/>
              <a:t> nuclear </a:t>
            </a:r>
            <a:r>
              <a:rPr lang="es-US" sz="3600" dirty="0" err="1"/>
              <a:t>power</a:t>
            </a:r>
            <a:r>
              <a:rPr lang="es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8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15BDD-934B-E071-8C8F-D387DF42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Nuclear </a:t>
            </a:r>
            <a:r>
              <a:rPr lang="es-US" dirty="0" err="1"/>
              <a:t>energy</a:t>
            </a:r>
            <a:r>
              <a:rPr lang="es-U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9FCF6-4E85-5AE2-2EA6-9D83D342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178" y="2556932"/>
            <a:ext cx="9601196" cy="3318936"/>
          </a:xfrm>
        </p:spPr>
        <p:txBody>
          <a:bodyPr anchor="ctr">
            <a:normAutofit/>
          </a:bodyPr>
          <a:lstStyle/>
          <a:p>
            <a:pPr algn="ctr"/>
            <a:r>
              <a:rPr lang="es-US" sz="3600" dirty="0" err="1"/>
              <a:t>Many</a:t>
            </a:r>
            <a:r>
              <a:rPr lang="es-US" sz="3600" dirty="0"/>
              <a:t> </a:t>
            </a:r>
            <a:r>
              <a:rPr lang="es-US" sz="3600" dirty="0" err="1"/>
              <a:t>people</a:t>
            </a:r>
            <a:r>
              <a:rPr lang="es-US" sz="3600" dirty="0"/>
              <a:t> </a:t>
            </a:r>
            <a:r>
              <a:rPr lang="es-US" sz="3600" dirty="0" err="1"/>
              <a:t>say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radioactive</a:t>
            </a:r>
            <a:r>
              <a:rPr lang="es-US" sz="3600" dirty="0"/>
              <a:t> </a:t>
            </a:r>
            <a:r>
              <a:rPr lang="es-US" sz="3600" dirty="0" err="1"/>
              <a:t>waste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dangerous</a:t>
            </a:r>
            <a:r>
              <a:rPr lang="es-US" sz="3600" dirty="0"/>
              <a:t>, and </a:t>
            </a:r>
            <a:r>
              <a:rPr lang="es-US" sz="3600" dirty="0" err="1"/>
              <a:t>they</a:t>
            </a:r>
            <a:r>
              <a:rPr lang="es-US" sz="3600" dirty="0"/>
              <a:t> are </a:t>
            </a:r>
            <a:r>
              <a:rPr lang="es-US" sz="3600" dirty="0" err="1"/>
              <a:t>right</a:t>
            </a:r>
            <a:r>
              <a:rPr lang="es-US" sz="3600" dirty="0"/>
              <a:t>, </a:t>
            </a:r>
            <a:r>
              <a:rPr lang="es-US" sz="3600" dirty="0" err="1"/>
              <a:t>but</a:t>
            </a:r>
            <a:r>
              <a:rPr lang="es-US" sz="3600" dirty="0"/>
              <a:t> at </a:t>
            </a:r>
            <a:r>
              <a:rPr lang="es-US" sz="3600" dirty="0" err="1"/>
              <a:t>least</a:t>
            </a:r>
            <a:r>
              <a:rPr lang="es-US" sz="3600" dirty="0"/>
              <a:t>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know</a:t>
            </a:r>
            <a:r>
              <a:rPr lang="es-US" sz="3600" dirty="0"/>
              <a:t> </a:t>
            </a:r>
            <a:r>
              <a:rPr lang="es-US" sz="3600" dirty="0" err="1"/>
              <a:t>where</a:t>
            </a:r>
            <a:r>
              <a:rPr lang="es-US" sz="3600" dirty="0"/>
              <a:t> </a:t>
            </a:r>
            <a:r>
              <a:rPr lang="es-US" sz="3600" dirty="0" err="1"/>
              <a:t>it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and </a:t>
            </a:r>
            <a:r>
              <a:rPr lang="es-US" sz="3600" dirty="0" err="1"/>
              <a:t>what</a:t>
            </a:r>
            <a:r>
              <a:rPr lang="es-US" sz="3600" dirty="0"/>
              <a:t> </a:t>
            </a:r>
            <a:r>
              <a:rPr lang="es-US" sz="3600" dirty="0" err="1"/>
              <a:t>state</a:t>
            </a:r>
            <a:r>
              <a:rPr lang="es-US" sz="3600" dirty="0"/>
              <a:t> </a:t>
            </a:r>
            <a:r>
              <a:rPr lang="es-US" sz="3600" dirty="0" err="1"/>
              <a:t>it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in, </a:t>
            </a:r>
            <a:r>
              <a:rPr lang="es-US" sz="3600" dirty="0" err="1"/>
              <a:t>on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other</a:t>
            </a:r>
            <a:r>
              <a:rPr lang="es-US" sz="3600" dirty="0"/>
              <a:t> </a:t>
            </a:r>
            <a:r>
              <a:rPr lang="es-US" sz="3600" dirty="0" err="1"/>
              <a:t>hand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gases </a:t>
            </a:r>
            <a:r>
              <a:rPr lang="es-US" sz="3600" dirty="0" err="1"/>
              <a:t>emitted</a:t>
            </a:r>
            <a:r>
              <a:rPr lang="es-US" sz="3600" dirty="0"/>
              <a:t> </a:t>
            </a:r>
            <a:r>
              <a:rPr lang="es-US" sz="3600" dirty="0" err="1"/>
              <a:t>from</a:t>
            </a:r>
            <a:r>
              <a:rPr lang="es-US" sz="3600" dirty="0"/>
              <a:t> </a:t>
            </a:r>
            <a:r>
              <a:rPr lang="es-US" sz="3600" dirty="0" err="1"/>
              <a:t>burning</a:t>
            </a:r>
            <a:r>
              <a:rPr lang="es-US" sz="3600" dirty="0"/>
              <a:t> </a:t>
            </a:r>
            <a:r>
              <a:rPr lang="es-US" sz="3600" dirty="0" err="1"/>
              <a:t>oil</a:t>
            </a:r>
            <a:r>
              <a:rPr lang="es-US" sz="3600" dirty="0"/>
              <a:t>, gas and </a:t>
            </a:r>
            <a:r>
              <a:rPr lang="es-US" sz="3600" dirty="0" err="1"/>
              <a:t>coal</a:t>
            </a:r>
            <a:r>
              <a:rPr lang="es-US" sz="3600" dirty="0"/>
              <a:t> </a:t>
            </a:r>
            <a:r>
              <a:rPr lang="es-US" sz="3600" dirty="0" err="1"/>
              <a:t>go</a:t>
            </a:r>
            <a:r>
              <a:rPr lang="es-US" sz="3600" dirty="0"/>
              <a:t> </a:t>
            </a:r>
            <a:r>
              <a:rPr lang="es-US" sz="3600" dirty="0" err="1"/>
              <a:t>directly</a:t>
            </a:r>
            <a:r>
              <a:rPr lang="es-US" sz="3600" dirty="0"/>
              <a:t> </a:t>
            </a:r>
            <a:r>
              <a:rPr lang="es-US" sz="3600" dirty="0" err="1"/>
              <a:t>into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air </a:t>
            </a:r>
            <a:r>
              <a:rPr lang="es-US" sz="3600" dirty="0" err="1"/>
              <a:t>we</a:t>
            </a:r>
            <a:r>
              <a:rPr lang="es-US" sz="3600" dirty="0"/>
              <a:t> </a:t>
            </a:r>
            <a:r>
              <a:rPr lang="es-US" sz="3600" dirty="0" err="1"/>
              <a:t>breathe</a:t>
            </a:r>
            <a:r>
              <a:rPr lang="es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63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C9C256-E160-A648-51EC-9A6CB66A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Responsibles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57D972-4636-5705-53C3-DEEB9EED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algn="ctr"/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United</a:t>
            </a:r>
            <a:r>
              <a:rPr lang="es-US" sz="3600" dirty="0"/>
              <a:t> </a:t>
            </a:r>
            <a:r>
              <a:rPr lang="es-US" sz="3600" dirty="0" err="1"/>
              <a:t>States</a:t>
            </a:r>
            <a:r>
              <a:rPr lang="es-US" sz="3600" dirty="0"/>
              <a:t>, China and India are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highest</a:t>
            </a:r>
            <a:r>
              <a:rPr lang="es-US" sz="3600" dirty="0"/>
              <a:t> CO2 </a:t>
            </a:r>
            <a:r>
              <a:rPr lang="es-US" sz="3600" dirty="0" err="1"/>
              <a:t>emitters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planet</a:t>
            </a:r>
            <a:r>
              <a:rPr lang="es-US" sz="3600" dirty="0"/>
              <a:t>, global </a:t>
            </a:r>
            <a:r>
              <a:rPr lang="es-US" sz="3600" dirty="0" err="1"/>
              <a:t>energy-related</a:t>
            </a:r>
            <a:r>
              <a:rPr lang="es-US" sz="3600" dirty="0"/>
              <a:t> </a:t>
            </a:r>
            <a:r>
              <a:rPr lang="es-US" sz="3600" dirty="0" err="1"/>
              <a:t>carbon</a:t>
            </a:r>
            <a:r>
              <a:rPr lang="es-US" sz="3600" dirty="0"/>
              <a:t> </a:t>
            </a:r>
            <a:r>
              <a:rPr lang="es-US" sz="3600" dirty="0" err="1"/>
              <a:t>dioxide</a:t>
            </a:r>
            <a:r>
              <a:rPr lang="es-US" sz="3600" dirty="0"/>
              <a:t> </a:t>
            </a:r>
            <a:r>
              <a:rPr lang="es-US" sz="3600" dirty="0" err="1"/>
              <a:t>emissions</a:t>
            </a:r>
            <a:r>
              <a:rPr lang="es-US" sz="3600" dirty="0"/>
              <a:t> </a:t>
            </a:r>
            <a:r>
              <a:rPr lang="es-US" sz="3600" dirty="0" err="1"/>
              <a:t>increased</a:t>
            </a:r>
            <a:r>
              <a:rPr lang="es-US" sz="3600" dirty="0"/>
              <a:t> </a:t>
            </a:r>
            <a:r>
              <a:rPr lang="es-US" sz="3600" dirty="0" err="1"/>
              <a:t>by</a:t>
            </a:r>
            <a:r>
              <a:rPr lang="es-US" sz="3600" dirty="0"/>
              <a:t> 6% in 2021, </a:t>
            </a:r>
            <a:r>
              <a:rPr lang="es-US" sz="3600" dirty="0" err="1"/>
              <a:t>reaching</a:t>
            </a:r>
            <a:r>
              <a:rPr lang="es-US" sz="3600" dirty="0"/>
              <a:t> 36.3 </a:t>
            </a:r>
            <a:r>
              <a:rPr lang="es-US" sz="3600" dirty="0" err="1"/>
              <a:t>billion</a:t>
            </a:r>
            <a:r>
              <a:rPr lang="es-US" sz="3600" dirty="0"/>
              <a:t> </a:t>
            </a:r>
            <a:r>
              <a:rPr lang="es-US" sz="3600" dirty="0" err="1"/>
              <a:t>tons</a:t>
            </a:r>
            <a:r>
              <a:rPr lang="es-US" sz="3600" dirty="0"/>
              <a:t>, </a:t>
            </a:r>
            <a:r>
              <a:rPr lang="es-US" sz="3600" dirty="0" err="1"/>
              <a:t>their</a:t>
            </a:r>
            <a:r>
              <a:rPr lang="es-US" sz="3600" dirty="0"/>
              <a:t> </a:t>
            </a:r>
            <a:r>
              <a:rPr lang="es-US" sz="3600" dirty="0" err="1"/>
              <a:t>highest</a:t>
            </a:r>
            <a:r>
              <a:rPr lang="es-US" sz="3600" dirty="0"/>
              <a:t> </a:t>
            </a:r>
            <a:r>
              <a:rPr lang="es-US" sz="3600" dirty="0" err="1"/>
              <a:t>level</a:t>
            </a:r>
            <a:r>
              <a:rPr lang="es-US" sz="3600" dirty="0"/>
              <a:t> in </a:t>
            </a:r>
            <a:r>
              <a:rPr lang="es-US" sz="3600" dirty="0" err="1"/>
              <a:t>history</a:t>
            </a:r>
            <a:r>
              <a:rPr lang="es-US" sz="3600" dirty="0"/>
              <a:t> </a:t>
            </a:r>
          </a:p>
          <a:p>
            <a:pPr algn="ctr"/>
            <a:r>
              <a:rPr lang="es-US" sz="3600" dirty="0" err="1"/>
              <a:t>One</a:t>
            </a:r>
            <a:r>
              <a:rPr lang="es-US" sz="3600" dirty="0"/>
              <a:t> of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big</a:t>
            </a:r>
            <a:r>
              <a:rPr lang="es-US" sz="3600" dirty="0"/>
              <a:t> </a:t>
            </a:r>
            <a:r>
              <a:rPr lang="es-US" sz="3600" dirty="0" err="1"/>
              <a:t>affected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Arctic</a:t>
            </a:r>
            <a:r>
              <a:rPr lang="es-US" sz="3600" dirty="0"/>
              <a:t>, </a:t>
            </a:r>
            <a:r>
              <a:rPr lang="es-US" sz="3600" dirty="0" err="1"/>
              <a:t>temperatures</a:t>
            </a:r>
            <a:r>
              <a:rPr lang="es-US" sz="3600" dirty="0"/>
              <a:t> are </a:t>
            </a:r>
            <a:r>
              <a:rPr lang="es-US" sz="3600" dirty="0" err="1"/>
              <a:t>increasing</a:t>
            </a:r>
            <a:r>
              <a:rPr lang="es-US" sz="3600" dirty="0"/>
              <a:t> </a:t>
            </a:r>
            <a:r>
              <a:rPr lang="es-US" sz="3600" dirty="0" err="1"/>
              <a:t>twice</a:t>
            </a:r>
            <a:r>
              <a:rPr lang="es-US" sz="3600" dirty="0"/>
              <a:t> as </a:t>
            </a:r>
            <a:r>
              <a:rPr lang="es-US" sz="3600" dirty="0" err="1"/>
              <a:t>fast</a:t>
            </a:r>
            <a:r>
              <a:rPr lang="es-US" sz="3600" dirty="0"/>
              <a:t> in </a:t>
            </a:r>
            <a:r>
              <a:rPr lang="es-US" sz="3600" dirty="0" err="1"/>
              <a:t>relation</a:t>
            </a:r>
            <a:r>
              <a:rPr lang="es-US" sz="3600" dirty="0"/>
              <a:t> to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rest</a:t>
            </a:r>
            <a:r>
              <a:rPr lang="es-US" sz="3600" dirty="0"/>
              <a:t> of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world</a:t>
            </a:r>
            <a:r>
              <a:rPr lang="es-US" sz="3600" dirty="0"/>
              <a:t>. 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increase</a:t>
            </a:r>
            <a:r>
              <a:rPr lang="es-US" sz="3600" dirty="0"/>
              <a:t> in </a:t>
            </a:r>
            <a:r>
              <a:rPr lang="es-US" sz="3600" dirty="0" err="1"/>
              <a:t>these</a:t>
            </a:r>
            <a:r>
              <a:rPr lang="es-US" sz="3600" dirty="0"/>
              <a:t> </a:t>
            </a:r>
            <a:r>
              <a:rPr lang="es-US" sz="3600" dirty="0" err="1"/>
              <a:t>temperatures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causing</a:t>
            </a:r>
            <a:r>
              <a:rPr lang="es-US" sz="3600" dirty="0"/>
              <a:t> </a:t>
            </a:r>
            <a:r>
              <a:rPr lang="es-US" sz="3600" dirty="0" err="1"/>
              <a:t>many</a:t>
            </a:r>
            <a:r>
              <a:rPr lang="es-US" sz="3600" dirty="0"/>
              <a:t> </a:t>
            </a:r>
            <a:r>
              <a:rPr lang="es-US" sz="3600" dirty="0" err="1"/>
              <a:t>changes</a:t>
            </a:r>
            <a:r>
              <a:rPr lang="es-US" sz="3600" dirty="0"/>
              <a:t> in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Arctic</a:t>
            </a:r>
            <a:r>
              <a:rPr lang="es-US" sz="3600" dirty="0"/>
              <a:t>, </a:t>
            </a:r>
            <a:r>
              <a:rPr lang="es-US" sz="3600" dirty="0" err="1"/>
              <a:t>such</a:t>
            </a:r>
            <a:r>
              <a:rPr lang="es-US" sz="3600" dirty="0"/>
              <a:t> as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reduction</a:t>
            </a:r>
            <a:r>
              <a:rPr lang="es-US" sz="3600" dirty="0"/>
              <a:t> of sea ice,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rise</a:t>
            </a:r>
            <a:r>
              <a:rPr lang="es-US" sz="3600" dirty="0"/>
              <a:t> in sea </a:t>
            </a:r>
            <a:r>
              <a:rPr lang="es-US" sz="3600" dirty="0" err="1"/>
              <a:t>levels</a:t>
            </a:r>
            <a:r>
              <a:rPr lang="es-US" sz="3600" dirty="0"/>
              <a:t> and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melting</a:t>
            </a:r>
            <a:r>
              <a:rPr lang="es-US" sz="3600" dirty="0"/>
              <a:t> of permafrost.</a:t>
            </a:r>
          </a:p>
          <a:p>
            <a:pPr marL="0" indent="0" algn="ctr">
              <a:buNone/>
            </a:pP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2926394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293D6-5223-24ED-11B2-F0515538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/>
              <a:t>Solution</a:t>
            </a:r>
            <a:endParaRPr lang="es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EE6C8D-16FA-927B-E361-891163B8D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algn="ctr"/>
            <a:r>
              <a:rPr lang="es-US" sz="3600" dirty="0" err="1"/>
              <a:t>One</a:t>
            </a:r>
            <a:r>
              <a:rPr lang="es-US" sz="3600" dirty="0"/>
              <a:t> of </a:t>
            </a:r>
            <a:r>
              <a:rPr lang="es-US" sz="3600" dirty="0" err="1"/>
              <a:t>my</a:t>
            </a:r>
            <a:r>
              <a:rPr lang="es-US" sz="3600" dirty="0"/>
              <a:t> </a:t>
            </a:r>
            <a:r>
              <a:rPr lang="es-US" sz="3600" dirty="0" err="1"/>
              <a:t>favorite</a:t>
            </a:r>
            <a:r>
              <a:rPr lang="es-US" sz="3600" dirty="0"/>
              <a:t> </a:t>
            </a:r>
            <a:r>
              <a:rPr lang="es-US" sz="3600" dirty="0" err="1"/>
              <a:t>solutions</a:t>
            </a:r>
            <a:r>
              <a:rPr lang="es-US" sz="3600" dirty="0"/>
              <a:t> </a:t>
            </a:r>
            <a:r>
              <a:rPr lang="es-US" sz="3600" dirty="0" err="1"/>
              <a:t>could</a:t>
            </a:r>
            <a:r>
              <a:rPr lang="es-US" sz="3600" dirty="0"/>
              <a:t> be, Dr. Brian Von </a:t>
            </a:r>
            <a:r>
              <a:rPr lang="es-US" sz="3600" dirty="0" err="1"/>
              <a:t>Herzen</a:t>
            </a:r>
            <a:r>
              <a:rPr lang="es-US" sz="3600" dirty="0"/>
              <a:t> </a:t>
            </a:r>
            <a:r>
              <a:rPr lang="es-US" sz="3600" dirty="0" err="1"/>
              <a:t>who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launching</a:t>
            </a:r>
            <a:r>
              <a:rPr lang="es-US" sz="3600" dirty="0"/>
              <a:t> a </a:t>
            </a:r>
            <a:r>
              <a:rPr lang="es-US" sz="3600" dirty="0" err="1"/>
              <a:t>method</a:t>
            </a:r>
            <a:r>
              <a:rPr lang="es-US" sz="3600" dirty="0"/>
              <a:t> to </a:t>
            </a:r>
            <a:r>
              <a:rPr lang="es-US" sz="3600" dirty="0" err="1"/>
              <a:t>regenerate</a:t>
            </a:r>
            <a:r>
              <a:rPr lang="es-US" sz="3600" dirty="0"/>
              <a:t> </a:t>
            </a:r>
            <a:r>
              <a:rPr lang="es-US" sz="3600" dirty="0" err="1"/>
              <a:t>kelp</a:t>
            </a:r>
            <a:r>
              <a:rPr lang="es-US" sz="3600" dirty="0"/>
              <a:t> </a:t>
            </a:r>
            <a:r>
              <a:rPr lang="es-US" sz="3600" dirty="0" err="1"/>
              <a:t>forests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a </a:t>
            </a:r>
            <a:r>
              <a:rPr lang="es-US" sz="3600" dirty="0" err="1"/>
              <a:t>large</a:t>
            </a:r>
            <a:r>
              <a:rPr lang="es-US" sz="3600" dirty="0"/>
              <a:t> </a:t>
            </a:r>
            <a:r>
              <a:rPr lang="es-US" sz="3600" dirty="0" err="1"/>
              <a:t>scale</a:t>
            </a:r>
            <a:r>
              <a:rPr lang="es-US" sz="3600" dirty="0"/>
              <a:t>, and </a:t>
            </a:r>
            <a:r>
              <a:rPr lang="es-US" sz="3600" dirty="0" err="1"/>
              <a:t>this</a:t>
            </a:r>
            <a:r>
              <a:rPr lang="es-US" sz="3600" dirty="0"/>
              <a:t> </a:t>
            </a:r>
            <a:r>
              <a:rPr lang="es-US" sz="3600" dirty="0" err="1"/>
              <a:t>could</a:t>
            </a:r>
            <a:r>
              <a:rPr lang="es-US" sz="3600" dirty="0"/>
              <a:t> be </a:t>
            </a:r>
            <a:r>
              <a:rPr lang="es-US" sz="3600" dirty="0" err="1"/>
              <a:t>key</a:t>
            </a:r>
            <a:r>
              <a:rPr lang="es-US" sz="3600" dirty="0"/>
              <a:t>, in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fight</a:t>
            </a:r>
            <a:r>
              <a:rPr lang="es-US" sz="3600" dirty="0"/>
              <a:t> </a:t>
            </a:r>
            <a:r>
              <a:rPr lang="es-US" sz="3600" dirty="0" err="1"/>
              <a:t>against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climate</a:t>
            </a:r>
            <a:r>
              <a:rPr lang="es-US" sz="3600" dirty="0"/>
              <a:t> and </a:t>
            </a:r>
            <a:r>
              <a:rPr lang="es-US" sz="3600" dirty="0" err="1"/>
              <a:t>ecological</a:t>
            </a:r>
            <a:r>
              <a:rPr lang="es-US" sz="3600" dirty="0"/>
              <a:t> crisis </a:t>
            </a:r>
            <a:r>
              <a:rPr lang="es-US" sz="3600" dirty="0" err="1"/>
              <a:t>by</a:t>
            </a:r>
            <a:r>
              <a:rPr lang="es-US" sz="3600" dirty="0"/>
              <a:t> </a:t>
            </a:r>
            <a:r>
              <a:rPr lang="es-US" sz="3600" dirty="0" err="1"/>
              <a:t>capturing</a:t>
            </a:r>
            <a:r>
              <a:rPr lang="es-US" sz="3600" dirty="0"/>
              <a:t> </a:t>
            </a:r>
            <a:r>
              <a:rPr lang="es-US" sz="3600" dirty="0" err="1"/>
              <a:t>gigantic</a:t>
            </a:r>
            <a:r>
              <a:rPr lang="es-US" sz="3600" dirty="0"/>
              <a:t> </a:t>
            </a:r>
            <a:r>
              <a:rPr lang="es-US" sz="3600" dirty="0" err="1"/>
              <a:t>quantities</a:t>
            </a:r>
            <a:r>
              <a:rPr lang="es-US" sz="3600" dirty="0"/>
              <a:t> of co2 </a:t>
            </a:r>
            <a:r>
              <a:rPr lang="es-US" sz="3600" dirty="0" err="1"/>
              <a:t>restoring</a:t>
            </a:r>
            <a:r>
              <a:rPr lang="es-US" sz="3600" dirty="0"/>
              <a:t> marine </a:t>
            </a:r>
            <a:r>
              <a:rPr lang="es-US" sz="3600" dirty="0" err="1"/>
              <a:t>biodiversity</a:t>
            </a:r>
            <a:r>
              <a:rPr lang="es-US" sz="3600" dirty="0"/>
              <a:t> and </a:t>
            </a:r>
            <a:r>
              <a:rPr lang="es-US" sz="3600" dirty="0" err="1"/>
              <a:t>also</a:t>
            </a:r>
            <a:r>
              <a:rPr lang="es-US" sz="3600" dirty="0"/>
              <a:t> </a:t>
            </a:r>
            <a:r>
              <a:rPr lang="es-US" sz="3600" dirty="0" err="1"/>
              <a:t>producing</a:t>
            </a:r>
            <a:r>
              <a:rPr lang="es-US" sz="3600" dirty="0"/>
              <a:t> </a:t>
            </a:r>
            <a:r>
              <a:rPr lang="es-US" sz="3600" dirty="0" err="1"/>
              <a:t>food</a:t>
            </a:r>
            <a:r>
              <a:rPr lang="es-US" sz="3600" dirty="0"/>
              <a:t>, animal </a:t>
            </a:r>
            <a:r>
              <a:rPr lang="es-US" sz="3600" dirty="0" err="1"/>
              <a:t>feed</a:t>
            </a:r>
            <a:r>
              <a:rPr lang="es-US" sz="3600" dirty="0"/>
              <a:t>, comparable </a:t>
            </a:r>
            <a:r>
              <a:rPr lang="es-US" sz="3600" dirty="0" err="1"/>
              <a:t>bioplastic</a:t>
            </a:r>
            <a:r>
              <a:rPr lang="es-US" sz="3600" dirty="0"/>
              <a:t> </a:t>
            </a:r>
            <a:r>
              <a:rPr lang="es-US" sz="3600" dirty="0" err="1"/>
              <a:t>with</a:t>
            </a:r>
            <a:r>
              <a:rPr lang="es-US" sz="3600" dirty="0"/>
              <a:t> a positive </a:t>
            </a:r>
            <a:r>
              <a:rPr lang="es-US" sz="3600" dirty="0" err="1"/>
              <a:t>ecological</a:t>
            </a:r>
            <a:r>
              <a:rPr lang="es-US" sz="3600" dirty="0"/>
              <a:t> </a:t>
            </a:r>
            <a:r>
              <a:rPr lang="es-US" sz="3600" dirty="0" err="1"/>
              <a:t>footprint</a:t>
            </a:r>
            <a:r>
              <a:rPr lang="es-US" sz="3600" dirty="0"/>
              <a:t>, </a:t>
            </a:r>
            <a:r>
              <a:rPr lang="es-US" sz="3600" dirty="0" err="1"/>
              <a:t>textile</a:t>
            </a:r>
            <a:r>
              <a:rPr lang="es-US" sz="3600" dirty="0"/>
              <a:t> </a:t>
            </a:r>
            <a:r>
              <a:rPr lang="es-US" sz="3600" dirty="0" err="1"/>
              <a:t>fibers</a:t>
            </a:r>
            <a:r>
              <a:rPr lang="es-US" sz="3600" dirty="0"/>
              <a:t> to </a:t>
            </a:r>
            <a:r>
              <a:rPr lang="es-US" sz="3600" dirty="0" err="1"/>
              <a:t>make</a:t>
            </a:r>
            <a:r>
              <a:rPr lang="es-US" sz="3600" dirty="0"/>
              <a:t> </a:t>
            </a:r>
            <a:r>
              <a:rPr lang="es-US" sz="3600" dirty="0" err="1"/>
              <a:t>clothes</a:t>
            </a:r>
            <a:r>
              <a:rPr lang="es-US" sz="3600" dirty="0"/>
              <a:t> and </a:t>
            </a:r>
            <a:r>
              <a:rPr lang="es-US" sz="3600" dirty="0" err="1"/>
              <a:t>fertilizers</a:t>
            </a:r>
            <a:r>
              <a:rPr lang="es-US" sz="3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7866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797DB-F12E-0491-858B-B15D0EC4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D9D6C-9BF9-006D-5B7A-50DDD22A9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 algn="ctr"/>
            <a:r>
              <a:rPr lang="es-US" sz="3600" dirty="0"/>
              <a:t>Marine </a:t>
            </a:r>
            <a:r>
              <a:rPr lang="es-US" sz="3600" dirty="0" err="1"/>
              <a:t>permaculture</a:t>
            </a:r>
            <a:r>
              <a:rPr lang="es-US" sz="3600" dirty="0"/>
              <a:t> </a:t>
            </a:r>
            <a:r>
              <a:rPr lang="es-US" sz="3600" dirty="0" err="1"/>
              <a:t>comprises</a:t>
            </a:r>
            <a:r>
              <a:rPr lang="es-US" sz="3600" dirty="0"/>
              <a:t> a </a:t>
            </a:r>
            <a:r>
              <a:rPr lang="es-US" sz="3600" dirty="0" err="1"/>
              <a:t>platform</a:t>
            </a:r>
            <a:r>
              <a:rPr lang="es-US" sz="3600" dirty="0"/>
              <a:t> </a:t>
            </a:r>
            <a:r>
              <a:rPr lang="es-US" sz="3600" dirty="0" err="1"/>
              <a:t>from</a:t>
            </a:r>
            <a:r>
              <a:rPr lang="es-US" sz="3600" dirty="0"/>
              <a:t> </a:t>
            </a:r>
            <a:r>
              <a:rPr lang="es-US" sz="3600" dirty="0" err="1"/>
              <a:t>which</a:t>
            </a:r>
            <a:r>
              <a:rPr lang="es-US" sz="3600" dirty="0"/>
              <a:t> </a:t>
            </a:r>
            <a:r>
              <a:rPr lang="es-US" sz="3600" dirty="0" err="1"/>
              <a:t>algal</a:t>
            </a:r>
            <a:r>
              <a:rPr lang="es-US" sz="3600" dirty="0"/>
              <a:t> </a:t>
            </a:r>
            <a:r>
              <a:rPr lang="es-US" sz="3600" dirty="0" err="1"/>
              <a:t>ecosystems</a:t>
            </a:r>
            <a:r>
              <a:rPr lang="es-US" sz="3600" dirty="0"/>
              <a:t> can be </a:t>
            </a:r>
            <a:r>
              <a:rPr lang="es-US" sz="3600" dirty="0" err="1"/>
              <a:t>cultivated</a:t>
            </a:r>
            <a:r>
              <a:rPr lang="es-US" sz="3600" dirty="0"/>
              <a:t>, </a:t>
            </a:r>
            <a:r>
              <a:rPr lang="es-US" sz="3600" dirty="0" err="1"/>
              <a:t>creating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environmental</a:t>
            </a:r>
            <a:r>
              <a:rPr lang="es-US" sz="3600" dirty="0"/>
              <a:t> </a:t>
            </a:r>
            <a:r>
              <a:rPr lang="es-US" sz="3600" dirty="0" err="1"/>
              <a:t>conditions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primary</a:t>
            </a:r>
            <a:r>
              <a:rPr lang="es-US" sz="3600" dirty="0"/>
              <a:t> </a:t>
            </a:r>
            <a:r>
              <a:rPr lang="es-US" sz="3600" dirty="0" err="1"/>
              <a:t>production</a:t>
            </a:r>
            <a:r>
              <a:rPr lang="es-US" sz="3600" dirty="0"/>
              <a:t> and </a:t>
            </a:r>
            <a:r>
              <a:rPr lang="es-US" sz="3600" dirty="0" err="1"/>
              <a:t>habitat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marine </a:t>
            </a:r>
            <a:r>
              <a:rPr lang="es-US" sz="3600" dirty="0" err="1"/>
              <a:t>life</a:t>
            </a:r>
            <a:r>
              <a:rPr lang="es-US" sz="3600" dirty="0"/>
              <a:t>.  </a:t>
            </a:r>
            <a:r>
              <a:rPr lang="es-US" sz="3600" dirty="0" err="1"/>
              <a:t>Thanks</a:t>
            </a:r>
            <a:r>
              <a:rPr lang="es-US" sz="3600" dirty="0"/>
              <a:t> to a </a:t>
            </a:r>
            <a:r>
              <a:rPr lang="es-US" sz="3600" dirty="0" err="1"/>
              <a:t>system</a:t>
            </a:r>
            <a:r>
              <a:rPr lang="es-US" sz="3600" dirty="0"/>
              <a:t> of </a:t>
            </a:r>
            <a:r>
              <a:rPr lang="es-US" sz="3600" dirty="0" err="1"/>
              <a:t>renewable</a:t>
            </a:r>
            <a:r>
              <a:rPr lang="es-US" sz="3600" dirty="0"/>
              <a:t> </a:t>
            </a:r>
            <a:r>
              <a:rPr lang="es-US" sz="3600" dirty="0" err="1"/>
              <a:t>energy</a:t>
            </a:r>
            <a:r>
              <a:rPr lang="es-US" sz="3600" dirty="0"/>
              <a:t> </a:t>
            </a:r>
            <a:r>
              <a:rPr lang="es-US" sz="3600" dirty="0" err="1"/>
              <a:t>pumps</a:t>
            </a:r>
            <a:r>
              <a:rPr lang="es-US" sz="3600" dirty="0"/>
              <a:t>, </a:t>
            </a:r>
            <a:r>
              <a:rPr lang="es-US" sz="3600" dirty="0" err="1"/>
              <a:t>cold</a:t>
            </a:r>
            <a:r>
              <a:rPr lang="es-US" sz="3600" dirty="0"/>
              <a:t>, </a:t>
            </a:r>
            <a:r>
              <a:rPr lang="es-US" sz="3600" dirty="0" err="1"/>
              <a:t>nutrient-rich</a:t>
            </a:r>
            <a:r>
              <a:rPr lang="es-US" sz="3600" dirty="0"/>
              <a:t> </a:t>
            </a:r>
            <a:r>
              <a:rPr lang="es-US" sz="3600" dirty="0" err="1"/>
              <a:t>waters</a:t>
            </a:r>
            <a:r>
              <a:rPr lang="es-US" sz="3600" dirty="0"/>
              <a:t> </a:t>
            </a:r>
            <a:r>
              <a:rPr lang="es-US" sz="3600" dirty="0" err="1"/>
              <a:t>rise</a:t>
            </a:r>
            <a:r>
              <a:rPr lang="es-US" sz="3600" dirty="0"/>
              <a:t> </a:t>
            </a:r>
            <a:r>
              <a:rPr lang="es-US" sz="3600" dirty="0" err="1"/>
              <a:t>from</a:t>
            </a:r>
            <a:r>
              <a:rPr lang="es-US" sz="3600" dirty="0"/>
              <a:t> a </a:t>
            </a:r>
            <a:r>
              <a:rPr lang="es-US" sz="3600" dirty="0" err="1"/>
              <a:t>depth</a:t>
            </a:r>
            <a:r>
              <a:rPr lang="es-US" sz="3600" dirty="0"/>
              <a:t> of </a:t>
            </a:r>
            <a:r>
              <a:rPr lang="es-US" sz="3600" dirty="0" err="1"/>
              <a:t>between</a:t>
            </a:r>
            <a:r>
              <a:rPr lang="es-US" sz="3600" dirty="0"/>
              <a:t> 100 and 500 </a:t>
            </a:r>
            <a:r>
              <a:rPr lang="es-US" sz="3600" dirty="0" err="1"/>
              <a:t>meters</a:t>
            </a:r>
            <a:r>
              <a:rPr lang="es-US" sz="3600" dirty="0"/>
              <a:t>, </a:t>
            </a:r>
            <a:r>
              <a:rPr lang="es-US" sz="3600" dirty="0" err="1"/>
              <a:t>below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nutrient</a:t>
            </a:r>
            <a:r>
              <a:rPr lang="es-US" sz="3600" dirty="0"/>
              <a:t> line, to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ocean</a:t>
            </a:r>
            <a:r>
              <a:rPr lang="es-US" sz="3600" dirty="0"/>
              <a:t> </a:t>
            </a:r>
            <a:r>
              <a:rPr lang="es-US" sz="3600" dirty="0" err="1"/>
              <a:t>surface</a:t>
            </a:r>
            <a:r>
              <a:rPr lang="es-US" sz="3600" dirty="0"/>
              <a:t>, </a:t>
            </a:r>
            <a:r>
              <a:rPr lang="es-US" sz="3600" dirty="0" err="1"/>
              <a:t>thus</a:t>
            </a:r>
            <a:r>
              <a:rPr lang="es-US" sz="3600" dirty="0"/>
              <a:t> </a:t>
            </a:r>
            <a:r>
              <a:rPr lang="es-US" sz="3600" dirty="0" err="1"/>
              <a:t>reproducing</a:t>
            </a:r>
            <a:r>
              <a:rPr lang="es-US" sz="3600" dirty="0"/>
              <a:t> natural </a:t>
            </a:r>
            <a:r>
              <a:rPr lang="es-US" sz="3600" dirty="0" err="1"/>
              <a:t>circulation</a:t>
            </a:r>
            <a:r>
              <a:rPr lang="es-US" sz="3600" dirty="0"/>
              <a:t> </a:t>
            </a:r>
            <a:r>
              <a:rPr lang="es-US" sz="3600" dirty="0" err="1"/>
              <a:t>processes</a:t>
            </a:r>
            <a:r>
              <a:rPr lang="es-US" sz="3600" dirty="0"/>
              <a:t>. </a:t>
            </a:r>
            <a:r>
              <a:rPr lang="es-US" sz="3600" dirty="0" err="1"/>
              <a:t>return</a:t>
            </a:r>
            <a:r>
              <a:rPr lang="es-US" sz="3600" dirty="0"/>
              <a:t> </a:t>
            </a:r>
            <a:r>
              <a:rPr lang="es-US" sz="3600" dirty="0" err="1"/>
              <a:t>waves</a:t>
            </a:r>
            <a:r>
              <a:rPr lang="es-US" sz="3600" dirty="0"/>
              <a:t> </a:t>
            </a:r>
            <a:r>
              <a:rPr lang="es-US" sz="3600" dirty="0" err="1"/>
              <a:t>from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oceans</a:t>
            </a:r>
            <a:r>
              <a:rPr lang="es-US" sz="3600" dirty="0"/>
              <a:t> and </a:t>
            </a:r>
            <a:r>
              <a:rPr lang="es-US" sz="3600" dirty="0" err="1"/>
              <a:t>mitigating</a:t>
            </a:r>
            <a:r>
              <a:rPr lang="es-US" sz="3600" dirty="0"/>
              <a:t> marine </a:t>
            </a:r>
            <a:r>
              <a:rPr lang="es-US" sz="3600" dirty="0" err="1"/>
              <a:t>heat</a:t>
            </a:r>
            <a:r>
              <a:rPr lang="es-US" sz="3600" dirty="0"/>
              <a:t> </a:t>
            </a:r>
            <a:r>
              <a:rPr lang="es-US" sz="3600" dirty="0" err="1"/>
              <a:t>waves</a:t>
            </a:r>
            <a:r>
              <a:rPr lang="es-US" sz="3600" dirty="0"/>
              <a:t> </a:t>
            </a:r>
            <a:r>
              <a:rPr lang="es-US" sz="3600" dirty="0" err="1"/>
              <a:t>that</a:t>
            </a:r>
            <a:r>
              <a:rPr lang="es-US" sz="3600" dirty="0"/>
              <a:t> </a:t>
            </a:r>
            <a:r>
              <a:rPr lang="es-US" sz="3600" dirty="0" err="1"/>
              <a:t>have</a:t>
            </a:r>
            <a:r>
              <a:rPr lang="es-US" sz="3600" dirty="0"/>
              <a:t> </a:t>
            </a:r>
            <a:r>
              <a:rPr lang="es-US" sz="3600" dirty="0" err="1"/>
              <a:t>caused</a:t>
            </a:r>
            <a:r>
              <a:rPr lang="es-US" sz="3600" dirty="0"/>
              <a:t> </a:t>
            </a:r>
            <a:r>
              <a:rPr lang="es-US" sz="3600" dirty="0" err="1"/>
              <a:t>ocean</a:t>
            </a:r>
            <a:r>
              <a:rPr lang="es-US" sz="3600" dirty="0"/>
              <a:t> </a:t>
            </a:r>
            <a:r>
              <a:rPr lang="es-US" sz="3600" dirty="0" err="1"/>
              <a:t>stratification</a:t>
            </a:r>
            <a:r>
              <a:rPr lang="es-US" sz="3600" dirty="0"/>
              <a:t> and </a:t>
            </a:r>
            <a:r>
              <a:rPr lang="es-US" sz="3600" dirty="0" err="1"/>
              <a:t>decimated</a:t>
            </a:r>
            <a:r>
              <a:rPr lang="es-US" sz="3600" dirty="0"/>
              <a:t> natural </a:t>
            </a:r>
            <a:r>
              <a:rPr lang="es-US" sz="3600" dirty="0" err="1"/>
              <a:t>macroalgae</a:t>
            </a:r>
            <a:r>
              <a:rPr lang="es-US" sz="3600" dirty="0"/>
              <a:t> </a:t>
            </a:r>
            <a:r>
              <a:rPr lang="es-US" sz="3600" dirty="0" err="1"/>
              <a:t>ecosystems</a:t>
            </a:r>
            <a:r>
              <a:rPr lang="es-US" sz="3600" dirty="0"/>
              <a:t> in </a:t>
            </a:r>
            <a:r>
              <a:rPr lang="es-US" sz="3600" dirty="0" err="1"/>
              <a:t>many</a:t>
            </a:r>
            <a:r>
              <a:rPr lang="es-US" sz="3600" dirty="0"/>
              <a:t> </a:t>
            </a:r>
            <a:r>
              <a:rPr lang="es-US" sz="3600" dirty="0" err="1"/>
              <a:t>regions</a:t>
            </a:r>
            <a:r>
              <a:rPr lang="es-US" sz="3600" dirty="0"/>
              <a:t> of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world</a:t>
            </a:r>
            <a:r>
              <a:rPr lang="es-US" sz="3600" dirty="0"/>
              <a:t>. In </a:t>
            </a:r>
            <a:r>
              <a:rPr lang="es-US" sz="3600" dirty="0" err="1"/>
              <a:t>addition</a:t>
            </a:r>
            <a:r>
              <a:rPr lang="es-US" sz="3600" dirty="0"/>
              <a:t>, </a:t>
            </a:r>
            <a:r>
              <a:rPr lang="es-US" sz="3600" dirty="0" err="1"/>
              <a:t>man-made</a:t>
            </a:r>
            <a:r>
              <a:rPr lang="es-US" sz="3600" dirty="0"/>
              <a:t> </a:t>
            </a:r>
            <a:r>
              <a:rPr lang="es-US" sz="3600" dirty="0" err="1"/>
              <a:t>structures</a:t>
            </a:r>
            <a:r>
              <a:rPr lang="es-US" sz="3600" dirty="0"/>
              <a:t> </a:t>
            </a:r>
            <a:r>
              <a:rPr lang="es-US" sz="3600" dirty="0" err="1"/>
              <a:t>provide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substrate</a:t>
            </a:r>
            <a:r>
              <a:rPr lang="es-US" sz="3600" dirty="0"/>
              <a:t> </a:t>
            </a:r>
            <a:r>
              <a:rPr lang="es-US" sz="3600" dirty="0" err="1"/>
              <a:t>algae</a:t>
            </a:r>
            <a:r>
              <a:rPr lang="es-US" sz="3600" dirty="0"/>
              <a:t> </a:t>
            </a:r>
            <a:r>
              <a:rPr lang="es-US" sz="3600" dirty="0" err="1"/>
              <a:t>need</a:t>
            </a:r>
            <a:r>
              <a:rPr lang="es-US" sz="3600" dirty="0"/>
              <a:t> to </a:t>
            </a:r>
            <a:r>
              <a:rPr lang="es-US" sz="3600" dirty="0" err="1"/>
              <a:t>grow</a:t>
            </a:r>
            <a:r>
              <a:rPr lang="es-US" sz="3600" dirty="0"/>
              <a:t>.  </a:t>
            </a:r>
            <a:r>
              <a:rPr lang="es-US" sz="3600" dirty="0" err="1"/>
              <a:t>Algae</a:t>
            </a:r>
            <a:r>
              <a:rPr lang="es-US" sz="3600" dirty="0"/>
              <a:t> </a:t>
            </a:r>
            <a:r>
              <a:rPr lang="es-US" sz="3600" dirty="0" err="1"/>
              <a:t>growth</a:t>
            </a:r>
            <a:r>
              <a:rPr lang="es-US" sz="3600" dirty="0"/>
              <a:t> and </a:t>
            </a:r>
            <a:r>
              <a:rPr lang="es-US" sz="3600" dirty="0" err="1"/>
              <a:t>increased</a:t>
            </a:r>
            <a:r>
              <a:rPr lang="es-US" sz="3600" dirty="0"/>
              <a:t> </a:t>
            </a:r>
            <a:r>
              <a:rPr lang="es-US" sz="3600" dirty="0" err="1"/>
              <a:t>plankton</a:t>
            </a:r>
            <a:r>
              <a:rPr lang="es-US" sz="3600" dirty="0"/>
              <a:t> </a:t>
            </a:r>
            <a:r>
              <a:rPr lang="es-US" sz="3600" dirty="0" err="1"/>
              <a:t>provide</a:t>
            </a:r>
            <a:r>
              <a:rPr lang="es-US" sz="3600" dirty="0"/>
              <a:t> </a:t>
            </a:r>
            <a:r>
              <a:rPr lang="es-US" sz="3600" dirty="0" err="1"/>
              <a:t>critical</a:t>
            </a:r>
            <a:r>
              <a:rPr lang="es-US" sz="3600" dirty="0"/>
              <a:t> marine </a:t>
            </a:r>
            <a:r>
              <a:rPr lang="es-US" sz="3600" dirty="0" err="1"/>
              <a:t>habitat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fish</a:t>
            </a:r>
            <a:r>
              <a:rPr lang="es-US" sz="3600" dirty="0"/>
              <a:t> </a:t>
            </a:r>
            <a:r>
              <a:rPr lang="es-US" sz="3600" dirty="0" err="1"/>
              <a:t>populations</a:t>
            </a:r>
            <a:r>
              <a:rPr lang="es-US" sz="3600" dirty="0"/>
              <a:t> to </a:t>
            </a:r>
            <a:r>
              <a:rPr lang="es-US" sz="3600" dirty="0" err="1"/>
              <a:t>thrive</a:t>
            </a:r>
            <a:r>
              <a:rPr lang="es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483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1A1E6-D2D5-12BD-53A1-2BD7ED02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AA70A-DCC9-F26D-C4E9-17B2F420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algn="ctr"/>
            <a:r>
              <a:rPr lang="es-US" sz="3600" dirty="0" err="1"/>
              <a:t>If</a:t>
            </a:r>
            <a:r>
              <a:rPr lang="es-US" sz="3600" dirty="0"/>
              <a:t> </a:t>
            </a:r>
            <a:r>
              <a:rPr lang="es-US" sz="3600" dirty="0" err="1"/>
              <a:t>deployed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a </a:t>
            </a:r>
            <a:r>
              <a:rPr lang="es-US" sz="3600" dirty="0" err="1"/>
              <a:t>large</a:t>
            </a:r>
            <a:r>
              <a:rPr lang="es-US" sz="3600" dirty="0"/>
              <a:t> </a:t>
            </a:r>
            <a:r>
              <a:rPr lang="es-US" sz="3600" dirty="0" err="1"/>
              <a:t>scale</a:t>
            </a:r>
            <a:r>
              <a:rPr lang="es-US" sz="3600" dirty="0"/>
              <a:t>, </a:t>
            </a:r>
            <a:r>
              <a:rPr lang="es-US" sz="3600" dirty="0" err="1"/>
              <a:t>it</a:t>
            </a:r>
            <a:r>
              <a:rPr lang="es-US" sz="3600" dirty="0"/>
              <a:t> has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potential</a:t>
            </a:r>
            <a:r>
              <a:rPr lang="es-US" sz="3600" dirty="0"/>
              <a:t> to </a:t>
            </a:r>
            <a:r>
              <a:rPr lang="es-US" sz="3600" dirty="0" err="1"/>
              <a:t>provide</a:t>
            </a:r>
            <a:r>
              <a:rPr lang="es-US" sz="3600" dirty="0"/>
              <a:t> </a:t>
            </a:r>
            <a:r>
              <a:rPr lang="es-US" sz="3600" dirty="0" err="1"/>
              <a:t>food</a:t>
            </a:r>
            <a:r>
              <a:rPr lang="es-US" sz="3600" dirty="0"/>
              <a:t> </a:t>
            </a:r>
            <a:r>
              <a:rPr lang="es-US" sz="3600" dirty="0" err="1"/>
              <a:t>security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billions</a:t>
            </a:r>
            <a:r>
              <a:rPr lang="es-US" sz="3600" dirty="0"/>
              <a:t> of </a:t>
            </a:r>
            <a:r>
              <a:rPr lang="es-US" sz="3600" dirty="0" err="1"/>
              <a:t>people</a:t>
            </a:r>
            <a:r>
              <a:rPr lang="es-US" sz="3600" dirty="0"/>
              <a:t> </a:t>
            </a:r>
            <a:r>
              <a:rPr lang="es-US" sz="3600" dirty="0" err="1"/>
              <a:t>who</a:t>
            </a:r>
            <a:r>
              <a:rPr lang="es-US" sz="3600" dirty="0"/>
              <a:t> </a:t>
            </a:r>
            <a:r>
              <a:rPr lang="es-US" sz="3600" dirty="0" err="1"/>
              <a:t>depend</a:t>
            </a:r>
            <a:r>
              <a:rPr lang="es-US" sz="3600" dirty="0"/>
              <a:t> </a:t>
            </a:r>
            <a:r>
              <a:rPr lang="es-US" sz="3600" dirty="0" err="1"/>
              <a:t>on</a:t>
            </a:r>
            <a:r>
              <a:rPr lang="es-US" sz="3600" dirty="0"/>
              <a:t>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oceans</a:t>
            </a:r>
            <a:r>
              <a:rPr lang="es-US" sz="3600" dirty="0"/>
              <a:t> as </a:t>
            </a:r>
            <a:r>
              <a:rPr lang="es-US" sz="3600" dirty="0" err="1"/>
              <a:t>their</a:t>
            </a:r>
            <a:r>
              <a:rPr lang="es-US" sz="3600" dirty="0"/>
              <a:t> </a:t>
            </a:r>
            <a:r>
              <a:rPr lang="es-US" sz="3600" dirty="0" err="1"/>
              <a:t>primary</a:t>
            </a:r>
            <a:r>
              <a:rPr lang="es-US" sz="3600" dirty="0"/>
              <a:t> </a:t>
            </a:r>
            <a:r>
              <a:rPr lang="es-US" sz="3600" dirty="0" err="1"/>
              <a:t>source</a:t>
            </a:r>
            <a:r>
              <a:rPr lang="es-US" sz="3600" dirty="0"/>
              <a:t> of </a:t>
            </a:r>
            <a:r>
              <a:rPr lang="es-US" sz="3600" dirty="0" err="1"/>
              <a:t>protein</a:t>
            </a:r>
            <a:r>
              <a:rPr lang="es-US" sz="3600" dirty="0"/>
              <a:t>, </a:t>
            </a:r>
            <a:r>
              <a:rPr lang="es-US" sz="3600" dirty="0" err="1"/>
              <a:t>act</a:t>
            </a:r>
            <a:r>
              <a:rPr lang="es-US" sz="3600" dirty="0"/>
              <a:t> as a </a:t>
            </a:r>
            <a:r>
              <a:rPr lang="es-US" sz="3600" dirty="0" err="1"/>
              <a:t>source</a:t>
            </a:r>
            <a:r>
              <a:rPr lang="es-US" sz="3600" dirty="0"/>
              <a:t> of blue </a:t>
            </a:r>
            <a:r>
              <a:rPr lang="es-US" sz="3600" dirty="0" err="1"/>
              <a:t>carbon</a:t>
            </a:r>
            <a:r>
              <a:rPr lang="es-US" sz="3600" dirty="0"/>
              <a:t> </a:t>
            </a:r>
            <a:r>
              <a:rPr lang="es-US" sz="3600" dirty="0" err="1"/>
              <a:t>while</a:t>
            </a:r>
            <a:r>
              <a:rPr lang="es-US" sz="3600" dirty="0"/>
              <a:t> </a:t>
            </a:r>
            <a:r>
              <a:rPr lang="es-US" sz="3600" dirty="0" err="1"/>
              <a:t>reducing</a:t>
            </a:r>
            <a:r>
              <a:rPr lang="es-US" sz="3600" dirty="0"/>
              <a:t> </a:t>
            </a:r>
            <a:r>
              <a:rPr lang="es-US" sz="3600" dirty="0" err="1"/>
              <a:t>ocean</a:t>
            </a:r>
            <a:r>
              <a:rPr lang="es-US" sz="3600" dirty="0"/>
              <a:t> </a:t>
            </a:r>
            <a:r>
              <a:rPr lang="es-US" sz="3600" dirty="0" err="1"/>
              <a:t>acidification</a:t>
            </a:r>
            <a:r>
              <a:rPr lang="es-US" sz="3600" dirty="0"/>
              <a:t>, </a:t>
            </a:r>
            <a:r>
              <a:rPr lang="es-US" sz="3600" dirty="0" err="1"/>
              <a:t>provide</a:t>
            </a:r>
            <a:r>
              <a:rPr lang="es-US" sz="3600" dirty="0"/>
              <a:t> </a:t>
            </a:r>
            <a:r>
              <a:rPr lang="es-US" sz="3600" dirty="0" err="1"/>
              <a:t>means</a:t>
            </a:r>
            <a:r>
              <a:rPr lang="es-US" sz="3600" dirty="0"/>
              <a:t> </a:t>
            </a:r>
            <a:r>
              <a:rPr lang="es-US" sz="3600" dirty="0" err="1"/>
              <a:t>sustainable</a:t>
            </a:r>
            <a:r>
              <a:rPr lang="es-US" sz="3600" dirty="0"/>
              <a:t> </a:t>
            </a:r>
            <a:r>
              <a:rPr lang="es-US" sz="3600" dirty="0" err="1"/>
              <a:t>livelihoods</a:t>
            </a:r>
            <a:r>
              <a:rPr lang="es-US" sz="3600" dirty="0"/>
              <a:t> and </a:t>
            </a:r>
            <a:r>
              <a:rPr lang="es-US" sz="3600" dirty="0" err="1"/>
              <a:t>restore</a:t>
            </a:r>
            <a:r>
              <a:rPr lang="es-US" sz="3600" dirty="0"/>
              <a:t> marine </a:t>
            </a:r>
            <a:r>
              <a:rPr lang="es-US" sz="3600" dirty="0" err="1"/>
              <a:t>habitat</a:t>
            </a:r>
            <a:r>
              <a:rPr lang="es-US" sz="3600" dirty="0"/>
              <a:t>.  To date, </a:t>
            </a:r>
            <a:r>
              <a:rPr lang="es-US" sz="3600" dirty="0" err="1"/>
              <a:t>trials</a:t>
            </a:r>
            <a:r>
              <a:rPr lang="es-US" sz="3600" dirty="0"/>
              <a:t> of marine </a:t>
            </a:r>
            <a:r>
              <a:rPr lang="es-US" sz="3600" dirty="0" err="1"/>
              <a:t>permaculture</a:t>
            </a:r>
            <a:r>
              <a:rPr lang="es-US" sz="3600" dirty="0"/>
              <a:t> </a:t>
            </a:r>
            <a:r>
              <a:rPr lang="es-US" sz="3600" dirty="0" err="1"/>
              <a:t>have</a:t>
            </a:r>
            <a:r>
              <a:rPr lang="es-US" sz="3600" dirty="0"/>
              <a:t> </a:t>
            </a:r>
            <a:r>
              <a:rPr lang="es-US" sz="3600" dirty="0" err="1"/>
              <a:t>been</a:t>
            </a:r>
            <a:r>
              <a:rPr lang="es-US" sz="3600" dirty="0"/>
              <a:t> </a:t>
            </a:r>
            <a:r>
              <a:rPr lang="es-US" sz="3600" dirty="0" err="1"/>
              <a:t>conducted</a:t>
            </a:r>
            <a:r>
              <a:rPr lang="es-US" sz="3600" dirty="0"/>
              <a:t> in </a:t>
            </a:r>
            <a:r>
              <a:rPr lang="es-US" sz="3600" dirty="0" err="1"/>
              <a:t>numerous</a:t>
            </a:r>
            <a:r>
              <a:rPr lang="es-US" sz="3600" dirty="0"/>
              <a:t> </a:t>
            </a:r>
            <a:r>
              <a:rPr lang="es-US" sz="3600" dirty="0" err="1"/>
              <a:t>regions</a:t>
            </a:r>
            <a:r>
              <a:rPr lang="es-US" sz="3600" dirty="0"/>
              <a:t> of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world</a:t>
            </a:r>
            <a:r>
              <a:rPr lang="es-US" sz="3600" dirty="0"/>
              <a:t>, </a:t>
            </a:r>
            <a:r>
              <a:rPr lang="es-US" sz="3600" dirty="0" err="1"/>
              <a:t>including</a:t>
            </a:r>
            <a:r>
              <a:rPr lang="es-US" sz="3600" dirty="0"/>
              <a:t> </a:t>
            </a:r>
            <a:r>
              <a:rPr lang="es-US" sz="3600" dirty="0" err="1"/>
              <a:t>Hawaii</a:t>
            </a:r>
            <a:r>
              <a:rPr lang="es-US" sz="3600" dirty="0"/>
              <a:t>,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Philippines</a:t>
            </a:r>
            <a:r>
              <a:rPr lang="es-US" sz="3600" dirty="0"/>
              <a:t>, Puerto Rico, and Tasmania, </a:t>
            </a:r>
            <a:r>
              <a:rPr lang="es-US" sz="3600" dirty="0" err="1"/>
              <a:t>where</a:t>
            </a:r>
            <a:r>
              <a:rPr lang="es-US" sz="3600" dirty="0"/>
              <a:t> </a:t>
            </a:r>
            <a:r>
              <a:rPr lang="es-US" sz="3600" dirty="0" err="1"/>
              <a:t>it</a:t>
            </a:r>
            <a:r>
              <a:rPr lang="es-US" sz="3600" dirty="0"/>
              <a:t> </a:t>
            </a:r>
            <a:r>
              <a:rPr lang="es-US" sz="3600" dirty="0" err="1"/>
              <a:t>is</a:t>
            </a:r>
            <a:r>
              <a:rPr lang="es-US" sz="3600" dirty="0"/>
              <a:t> </a:t>
            </a:r>
            <a:r>
              <a:rPr lang="es-US" sz="3600" dirty="0" err="1"/>
              <a:t>being</a:t>
            </a:r>
            <a:r>
              <a:rPr lang="es-US" sz="3600" dirty="0"/>
              <a:t> </a:t>
            </a:r>
            <a:r>
              <a:rPr lang="es-US" sz="3600" dirty="0" err="1"/>
              <a:t>used</a:t>
            </a:r>
            <a:r>
              <a:rPr lang="es-US" sz="3600" dirty="0"/>
              <a:t> to </a:t>
            </a:r>
            <a:r>
              <a:rPr lang="es-US" sz="3600" dirty="0" err="1"/>
              <a:t>regenerate</a:t>
            </a:r>
            <a:r>
              <a:rPr lang="es-US" sz="3600" dirty="0"/>
              <a:t> </a:t>
            </a:r>
            <a:r>
              <a:rPr lang="es-US" sz="3600" dirty="0" err="1"/>
              <a:t>kelp</a:t>
            </a:r>
            <a:r>
              <a:rPr lang="es-US" sz="3600" dirty="0"/>
              <a:t> </a:t>
            </a:r>
            <a:r>
              <a:rPr lang="es-US" sz="3600" dirty="0" err="1"/>
              <a:t>ecosystems</a:t>
            </a:r>
            <a:r>
              <a:rPr lang="es-US" sz="3600" dirty="0"/>
              <a:t> </a:t>
            </a:r>
            <a:r>
              <a:rPr lang="es-US" sz="3600" dirty="0" err="1"/>
              <a:t>recently</a:t>
            </a:r>
            <a:r>
              <a:rPr lang="es-US" sz="3600" dirty="0"/>
              <a:t> </a:t>
            </a:r>
            <a:r>
              <a:rPr lang="es-US" sz="3600" dirty="0" err="1"/>
              <a:t>decimated</a:t>
            </a:r>
            <a:r>
              <a:rPr lang="es-US" sz="3600" dirty="0"/>
              <a:t> </a:t>
            </a:r>
            <a:r>
              <a:rPr lang="es-US" sz="3600" dirty="0" err="1"/>
              <a:t>by</a:t>
            </a:r>
            <a:r>
              <a:rPr lang="es-US" sz="3600" dirty="0"/>
              <a:t> </a:t>
            </a:r>
            <a:r>
              <a:rPr lang="es-US" sz="3600" dirty="0" err="1"/>
              <a:t>climate</a:t>
            </a:r>
            <a:r>
              <a:rPr lang="es-US" sz="3600" dirty="0"/>
              <a:t> </a:t>
            </a:r>
            <a:r>
              <a:rPr lang="es-US" sz="3600" dirty="0" err="1"/>
              <a:t>change</a:t>
            </a:r>
            <a:r>
              <a:rPr lang="es-US" sz="3600" dirty="0"/>
              <a:t> </a:t>
            </a:r>
            <a:r>
              <a:rPr lang="es-US" sz="3600" dirty="0" err="1"/>
              <a:t>Harvesting</a:t>
            </a:r>
            <a:r>
              <a:rPr lang="es-US" sz="3600" dirty="0"/>
              <a:t> </a:t>
            </a:r>
            <a:r>
              <a:rPr lang="es-US" sz="3600" dirty="0" err="1"/>
              <a:t>organic</a:t>
            </a:r>
            <a:r>
              <a:rPr lang="es-US" sz="3600" dirty="0"/>
              <a:t> </a:t>
            </a:r>
            <a:r>
              <a:rPr lang="es-US" sz="3600" dirty="0" err="1"/>
              <a:t>kelp</a:t>
            </a:r>
            <a:r>
              <a:rPr lang="es-US" sz="3600" dirty="0"/>
              <a:t> can produce </a:t>
            </a:r>
            <a:r>
              <a:rPr lang="es-US" sz="3600" dirty="0" err="1"/>
              <a:t>ingredients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agriculture</a:t>
            </a:r>
            <a:r>
              <a:rPr lang="es-US" sz="3600" dirty="0"/>
              <a:t>, </a:t>
            </a:r>
            <a:r>
              <a:rPr lang="es-US" sz="3600" dirty="0" err="1"/>
              <a:t>fertilizers</a:t>
            </a:r>
            <a:r>
              <a:rPr lang="es-US" sz="3600" dirty="0"/>
              <a:t>, </a:t>
            </a:r>
            <a:r>
              <a:rPr lang="es-US" sz="3600" dirty="0" err="1"/>
              <a:t>pharmaceuticals</a:t>
            </a:r>
            <a:r>
              <a:rPr lang="es-US" sz="3600" dirty="0"/>
              <a:t> and textiles: </a:t>
            </a:r>
            <a:r>
              <a:rPr lang="es-US" sz="3600" dirty="0" err="1"/>
              <a:t>Biostimulants</a:t>
            </a:r>
            <a:r>
              <a:rPr lang="es-US" sz="3600" dirty="0"/>
              <a:t>, </a:t>
            </a:r>
            <a:r>
              <a:rPr lang="es-US" sz="3600" dirty="0" err="1"/>
              <a:t>such</a:t>
            </a:r>
            <a:r>
              <a:rPr lang="es-US" sz="3600" dirty="0"/>
              <a:t> as </a:t>
            </a:r>
            <a:r>
              <a:rPr lang="es-US" sz="3600" dirty="0" err="1"/>
              <a:t>organic</a:t>
            </a:r>
            <a:r>
              <a:rPr lang="es-US" sz="3600" dirty="0"/>
              <a:t> </a:t>
            </a:r>
            <a:r>
              <a:rPr lang="es-US" sz="3600" dirty="0" err="1"/>
              <a:t>soil</a:t>
            </a:r>
            <a:r>
              <a:rPr lang="es-US" sz="3600" dirty="0"/>
              <a:t> </a:t>
            </a:r>
            <a:r>
              <a:rPr lang="es-US" sz="3600" dirty="0" err="1"/>
              <a:t>improvers</a:t>
            </a:r>
            <a:r>
              <a:rPr lang="es-US" sz="3600" dirty="0"/>
              <a:t>, </a:t>
            </a:r>
            <a:r>
              <a:rPr lang="es-US" sz="3600" dirty="0" err="1"/>
              <a:t>fish</a:t>
            </a:r>
            <a:r>
              <a:rPr lang="es-US" sz="3600" dirty="0"/>
              <a:t> and </a:t>
            </a:r>
            <a:r>
              <a:rPr lang="es-US" sz="3600" dirty="0" err="1"/>
              <a:t>livestock</a:t>
            </a:r>
            <a:r>
              <a:rPr lang="es-US" sz="3600" dirty="0"/>
              <a:t> </a:t>
            </a:r>
            <a:r>
              <a:rPr lang="es-US" sz="3600" dirty="0" err="1"/>
              <a:t>feed</a:t>
            </a:r>
            <a:r>
              <a:rPr lang="es-US" sz="3600" dirty="0"/>
              <a:t> </a:t>
            </a:r>
            <a:r>
              <a:rPr lang="es-US" sz="3600" dirty="0" err="1"/>
              <a:t>supplements</a:t>
            </a:r>
            <a:r>
              <a:rPr lang="es-US" sz="3600" dirty="0"/>
              <a:t>, </a:t>
            </a:r>
            <a:r>
              <a:rPr lang="es-US" sz="3600" dirty="0" err="1"/>
              <a:t>cellulose</a:t>
            </a:r>
            <a:r>
              <a:rPr lang="es-US" sz="3600" dirty="0"/>
              <a:t> </a:t>
            </a:r>
            <a:r>
              <a:rPr lang="es-US" sz="3600" dirty="0" err="1"/>
              <a:t>pulp</a:t>
            </a:r>
            <a:r>
              <a:rPr lang="es-US" sz="3600" dirty="0"/>
              <a:t>, </a:t>
            </a:r>
            <a:r>
              <a:rPr lang="es-US" sz="3600" dirty="0" err="1"/>
              <a:t>fibers</a:t>
            </a:r>
            <a:r>
              <a:rPr lang="es-US" sz="3600" dirty="0"/>
              <a:t> to </a:t>
            </a:r>
            <a:r>
              <a:rPr lang="es-US" sz="3600" dirty="0" err="1"/>
              <a:t>replace</a:t>
            </a:r>
            <a:r>
              <a:rPr lang="es-US" sz="3600" dirty="0"/>
              <a:t> </a:t>
            </a:r>
            <a:r>
              <a:rPr lang="es-US" sz="3600" dirty="0" err="1"/>
              <a:t>wood</a:t>
            </a:r>
            <a:r>
              <a:rPr lang="es-US" sz="3600" dirty="0"/>
              <a:t> </a:t>
            </a:r>
            <a:r>
              <a:rPr lang="es-US" sz="3600" dirty="0" err="1"/>
              <a:t>pulp</a:t>
            </a:r>
            <a:r>
              <a:rPr lang="es-US" sz="3600" dirty="0"/>
              <a:t>, </a:t>
            </a:r>
            <a:r>
              <a:rPr lang="es-US" sz="3600" dirty="0" err="1"/>
              <a:t>nanocellulose</a:t>
            </a:r>
            <a:r>
              <a:rPr lang="es-US" sz="3600" dirty="0"/>
              <a:t> </a:t>
            </a:r>
            <a:r>
              <a:rPr lang="es-US" sz="3600" dirty="0" err="1"/>
              <a:t>for</a:t>
            </a:r>
            <a:r>
              <a:rPr lang="es-US" sz="3600" dirty="0"/>
              <a:t> </a:t>
            </a:r>
            <a:r>
              <a:rPr lang="es-US" sz="3600" dirty="0" err="1"/>
              <a:t>waterproof</a:t>
            </a:r>
            <a:r>
              <a:rPr lang="es-US" sz="3600" dirty="0"/>
              <a:t> </a:t>
            </a:r>
            <a:r>
              <a:rPr lang="es-US" sz="3600" dirty="0" err="1"/>
              <a:t>cartons</a:t>
            </a:r>
            <a:r>
              <a:rPr lang="es-US" sz="3600" dirty="0"/>
              <a:t> and </a:t>
            </a:r>
            <a:r>
              <a:rPr lang="es-US" sz="3600" dirty="0" err="1"/>
              <a:t>biomedical</a:t>
            </a:r>
            <a:r>
              <a:rPr lang="es-US" sz="3600" dirty="0"/>
              <a:t> </a:t>
            </a:r>
            <a:r>
              <a:rPr lang="es-US" sz="3600" dirty="0" err="1"/>
              <a:t>molecules</a:t>
            </a:r>
            <a:r>
              <a:rPr lang="es-US" sz="3600" dirty="0"/>
              <a:t> </a:t>
            </a:r>
            <a:r>
              <a:rPr lang="es-US" sz="3600" dirty="0" err="1"/>
              <a:t>with</a:t>
            </a:r>
            <a:r>
              <a:rPr lang="es-US" sz="3600" dirty="0"/>
              <a:t> </a:t>
            </a:r>
            <a:r>
              <a:rPr lang="es-US" sz="3600" dirty="0" err="1"/>
              <a:t>properties</a:t>
            </a:r>
            <a:r>
              <a:rPr lang="es-US" sz="3600" dirty="0"/>
              <a:t> Natural </a:t>
            </a:r>
            <a:r>
              <a:rPr lang="es-US" sz="3600" dirty="0" err="1"/>
              <a:t>antiseptics</a:t>
            </a:r>
            <a:r>
              <a:rPr lang="es-US" sz="3600" dirty="0"/>
              <a:t> are </a:t>
            </a:r>
            <a:r>
              <a:rPr lang="es-US" sz="3600" dirty="0" err="1"/>
              <a:t>some</a:t>
            </a:r>
            <a:r>
              <a:rPr lang="es-US" sz="3600" dirty="0"/>
              <a:t> of </a:t>
            </a:r>
            <a:r>
              <a:rPr lang="es-US" sz="3600" dirty="0" err="1"/>
              <a:t>the</a:t>
            </a:r>
            <a:r>
              <a:rPr lang="es-US" sz="3600" dirty="0"/>
              <a:t> </a:t>
            </a:r>
            <a:r>
              <a:rPr lang="es-US" sz="3600" dirty="0" err="1"/>
              <a:t>products</a:t>
            </a:r>
            <a:r>
              <a:rPr lang="es-US" sz="3600" dirty="0"/>
              <a:t> </a:t>
            </a:r>
            <a:r>
              <a:rPr lang="es-US" sz="3600" dirty="0" err="1"/>
              <a:t>made</a:t>
            </a:r>
            <a:r>
              <a:rPr lang="es-US" sz="3600" dirty="0"/>
              <a:t> </a:t>
            </a:r>
            <a:r>
              <a:rPr lang="es-US" sz="3600" dirty="0" err="1"/>
              <a:t>by</a:t>
            </a:r>
            <a:r>
              <a:rPr lang="es-US" sz="3600" dirty="0"/>
              <a:t> marine </a:t>
            </a:r>
            <a:r>
              <a:rPr lang="es-US" sz="3600" dirty="0" err="1"/>
              <a:t>permaculture</a:t>
            </a:r>
            <a:r>
              <a:rPr lang="es-US" sz="3600" dirty="0"/>
              <a:t> </a:t>
            </a:r>
            <a:r>
              <a:rPr lang="es-US" sz="3600" dirty="0" err="1"/>
              <a:t>projects</a:t>
            </a:r>
            <a:r>
              <a:rPr lang="es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594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Orgánico</vt:lpstr>
      <vt:lpstr>Climate Change </vt:lpstr>
      <vt:lpstr>Presentación de PowerPoint</vt:lpstr>
      <vt:lpstr>The snow leopard</vt:lpstr>
      <vt:lpstr>Energies</vt:lpstr>
      <vt:lpstr>Nuclear energy </vt:lpstr>
      <vt:lpstr>Responsibles</vt:lpstr>
      <vt:lpstr>Solution</vt:lpstr>
      <vt:lpstr>Presentación de PowerPoint</vt:lpstr>
      <vt:lpstr>Presentación de PowerPoint</vt:lpstr>
      <vt:lpstr>My opinion</vt:lpstr>
      <vt:lpstr>Therefore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</dc:title>
  <dc:creator>Miguel Bastidas</dc:creator>
  <cp:lastModifiedBy>Miguel Bastidas</cp:lastModifiedBy>
  <cp:revision>5</cp:revision>
  <dcterms:created xsi:type="dcterms:W3CDTF">2023-02-21T17:38:50Z</dcterms:created>
  <dcterms:modified xsi:type="dcterms:W3CDTF">2023-02-22T07:18:34Z</dcterms:modified>
</cp:coreProperties>
</file>