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483629-3B7A-B7FE-5732-0B4EB87A8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DBADC76-CB29-B912-D66E-C307A03D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B47D82-8CC5-49D1-B563-4F017D8C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B8F9735-3CA8-6067-434A-EC9B391E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37B5FC-D34B-1D3F-604B-F748A141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90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1A7D6D-517B-D5B1-75D4-B9EAE6A7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6A2E5BA-0826-BAC1-A378-2FECD485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745D18-6472-00D8-EB40-7A674866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15CD35-778E-F83C-8E45-D195EEF9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F53E9AC-363A-DC15-420A-AC98314E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95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C064BA0-8128-7FC3-9273-F52493BD0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7FC3AE-122D-EB4D-F3D7-448C9189F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219C5E-3214-F2C7-B439-DA81F42F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F1735D-E470-1853-AFDB-1B2CDCC0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F4B499-ABB4-D627-4ED9-946CF914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34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E0692-D886-EAB5-3C4C-BA335C03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2FB929-4ECC-86C6-56B7-B5F6E4D7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01AA8F-FB5E-5192-AB83-BAE34E11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7B7161-2186-F6DD-7646-4A1260ED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A26893-981A-C364-9950-5A836AB8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2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20AE1B-58CE-1EEC-4DA4-7FDD1852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E548BE3-F58A-6C1F-3C36-08E9999B2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26FE35-1F10-770C-B26D-D8929EDD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B15ECB-154C-5C0B-0394-F5E9561C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F9823A-6C8D-FBD2-1D4A-7FA56C8A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20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0D584A-8478-5C04-DB46-997FD1C5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895476-48C4-238D-5449-BC051C84A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9CC7649-F306-43A8-FB85-53E6D58CC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5D169B8-4986-3DAB-DF29-56DED79E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2711CF-0DC6-5DBE-CAB0-9F93A9B2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788A5E5-8FC9-8AD5-05C8-A2D72BBD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8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BA67AA-685B-7B40-2EA5-1C26EE06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3CF8C1-5650-E37D-5183-80FA4CB1D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016161-1E5D-6B4D-B2F9-A703F2EDC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E3CF9AB-3953-F979-7430-59DF6456D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BAC94D-58FA-F083-A298-E832C5A3E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0A44B27-AD18-6F88-7698-05EB1508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AD1A9CA-4279-0DE3-B100-015E53D5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F8DB78A-4163-424C-EA9B-77592EF9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74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1CC4DA-9228-3B2D-4296-84409A3B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C8A7CD-ACDF-24C7-6B2A-11F56772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1EB1573-B88E-AFA6-8029-9738FA75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38C10B-98A6-68BF-F558-BDA0D672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61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D993EFB-AE4B-B043-9611-896A4304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54E6A1-C3A8-32BE-97CC-9D9518F4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DFE1A3-5C3B-B6D5-43AD-5BD149E9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37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27A0C8-9A2D-B9F6-E494-04C93ADA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9F600E-ABBA-81FF-6E3D-796D383B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1F0B23C-9799-8B01-434F-BDA451346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C1CAE6B-5A37-CD1E-B509-463EDDAB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F36B412-793D-09E8-6A03-CA3A1D04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7748DA0-A1D3-EB0C-5A7A-07330AA9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39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AD1C0A-E344-D586-F1BE-7F9E5EBF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C57029D-DF57-55B5-C7F6-FA9A45F81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D9712D-9F6D-2CB3-986E-BB1AFA84C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B7F9B93-90CC-690C-D37A-29E570D0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164731B-E020-D909-3A4D-769DBD99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1694C83-E563-E0DB-7744-9039AE55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46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8ECBC07-B4B5-AF44-4708-F53235D1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2F173AF-742B-3E3E-84D5-EA2FB62E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F52A9D-D7E5-8E66-B565-1DA5D6982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FD45-26CA-4C38-88A7-50A3026F51DB}" type="datetimeFigureOut">
              <a:rPr lang="hu-HU" smtClean="0"/>
              <a:t>2023. 06. 21.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D49B20-185A-4480-83B5-D03CA45E2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D6C915-542F-13F5-578A-F89AB1BA7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FDC6-4F01-41D2-AEA6-44327040C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2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5B75C9-F52C-F259-6CCB-75FCB9F75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Drought</a:t>
            </a:r>
            <a:r>
              <a:rPr lang="hu-HU" dirty="0"/>
              <a:t> in </a:t>
            </a:r>
            <a:r>
              <a:rPr lang="hu-HU" dirty="0" err="1"/>
              <a:t>students</a:t>
            </a:r>
            <a:r>
              <a:rPr lang="hu-HU" dirty="0"/>
              <a:t>’ </a:t>
            </a:r>
            <a:r>
              <a:rPr lang="hu-HU" dirty="0" err="1"/>
              <a:t>photos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DCAB933-5B89-E831-CB64-BF7C69DAA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73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erdőség, Természetvédelmi terület, Őserdő látható&#10;&#10;Automatikusan generált leírás">
            <a:extLst>
              <a:ext uri="{FF2B5EF4-FFF2-40B4-BE49-F238E27FC236}">
                <a16:creationId xmlns:a16="http://schemas.microsoft.com/office/drawing/2014/main" id="{57CC3483-B091-FFE7-18FA-4779C673E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b="492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47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erdőség, talaj, Nemzeti park látható&#10;&#10;Automatikusan generált leírás">
            <a:extLst>
              <a:ext uri="{FF2B5EF4-FFF2-40B4-BE49-F238E27FC236}">
                <a16:creationId xmlns:a16="http://schemas.microsoft.com/office/drawing/2014/main" id="{2ECA7CF3-D45F-F391-D6F7-F00B3610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479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8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fű, kültéri, ég, felhő látható&#10;&#10;Automatikusan generált leírás">
            <a:extLst>
              <a:ext uri="{FF2B5EF4-FFF2-40B4-BE49-F238E27FC236}">
                <a16:creationId xmlns:a16="http://schemas.microsoft.com/office/drawing/2014/main" id="{39A6277E-06DF-C736-F020-F22122A9C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0" b="65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0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felhő, ég, talaj látható&#10;&#10;Automatikusan generált leírás">
            <a:extLst>
              <a:ext uri="{FF2B5EF4-FFF2-40B4-BE49-F238E27FC236}">
                <a16:creationId xmlns:a16="http://schemas.microsoft.com/office/drawing/2014/main" id="{59D987D9-F702-1F5E-6DFF-E3657E630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4" b="210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1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D83287-429F-63E9-F1D0-EE3579C4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ültéri, talaj, aszály, Kőzúzalék látható&#10;&#10;Automatikusan generált leírás">
            <a:extLst>
              <a:ext uri="{FF2B5EF4-FFF2-40B4-BE49-F238E27FC236}">
                <a16:creationId xmlns:a16="http://schemas.microsoft.com/office/drawing/2014/main" id="{4C01844D-71B9-65AD-35CE-010393F03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00"/>
            <a:ext cx="12192000" cy="6867200"/>
          </a:xfrm>
        </p:spPr>
      </p:pic>
    </p:spTree>
    <p:extLst>
      <p:ext uri="{BB962C8B-B14F-4D97-AF65-F5344CB8AC3E}">
        <p14:creationId xmlns:p14="http://schemas.microsoft.com/office/powerpoint/2010/main" val="607929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fű, kültéri, felhő, ég látható&#10;&#10;Automatikusan generált leírás">
            <a:extLst>
              <a:ext uri="{FF2B5EF4-FFF2-40B4-BE49-F238E27FC236}">
                <a16:creationId xmlns:a16="http://schemas.microsoft.com/office/drawing/2014/main" id="{1B3B6741-FCCF-7687-7769-19291AB5C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1" b="229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fű, kültéri, felhő, ég látható&#10;&#10;Automatikusan generált leírás">
            <a:extLst>
              <a:ext uri="{FF2B5EF4-FFF2-40B4-BE49-F238E27FC236}">
                <a16:creationId xmlns:a16="http://schemas.microsoft.com/office/drawing/2014/main" id="{C0BA5606-D669-8038-A850-C0451D249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02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fű, ég, felhő látható&#10;&#10;Automatikusan generált leírás">
            <a:extLst>
              <a:ext uri="{FF2B5EF4-FFF2-40B4-BE49-F238E27FC236}">
                <a16:creationId xmlns:a16="http://schemas.microsoft.com/office/drawing/2014/main" id="{5DC80856-71ED-FEA8-F1DF-975660E1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234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97A6AE-0584-ED63-0557-6EF060DA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ültéri, fű, ég, felhő látható&#10;&#10;Automatikusan generált leírás">
            <a:extLst>
              <a:ext uri="{FF2B5EF4-FFF2-40B4-BE49-F238E27FC236}">
                <a16:creationId xmlns:a16="http://schemas.microsoft.com/office/drawing/2014/main" id="{A900127F-6B62-57DE-1D8E-F24A242D7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0"/>
            <a:ext cx="12192000" cy="6866919"/>
          </a:xfrm>
        </p:spPr>
      </p:pic>
    </p:spTree>
    <p:extLst>
      <p:ext uri="{BB962C8B-B14F-4D97-AF65-F5344CB8AC3E}">
        <p14:creationId xmlns:p14="http://schemas.microsoft.com/office/powerpoint/2010/main" val="3638914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fű, kültéri, ég, felhő látható&#10;&#10;Automatikusan generált leírás">
            <a:extLst>
              <a:ext uri="{FF2B5EF4-FFF2-40B4-BE49-F238E27FC236}">
                <a16:creationId xmlns:a16="http://schemas.microsoft.com/office/drawing/2014/main" id="{B662EFD7-E386-804B-1768-9318456E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b="15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63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artalom helye 8" descr="A képen növény, virág, kültéri, Pipacs látható&#10;&#10;Automatikusan generált leírás">
            <a:extLst>
              <a:ext uri="{FF2B5EF4-FFF2-40B4-BE49-F238E27FC236}">
                <a16:creationId xmlns:a16="http://schemas.microsoft.com/office/drawing/2014/main" id="{6BE3D54C-FD0E-5BAD-8C64-A09FFF596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8" b="271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14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fű, kültéri, felhő, ég látható&#10;&#10;Automatikusan generált leírás">
            <a:extLst>
              <a:ext uri="{FF2B5EF4-FFF2-40B4-BE49-F238E27FC236}">
                <a16:creationId xmlns:a16="http://schemas.microsoft.com/office/drawing/2014/main" id="{12F6FD4D-85F5-FFB8-2D08-0C0B7E378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17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C36C3E-7272-727C-0AEE-453AF9DF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ültéri, felhő, fű, ég látható&#10;&#10;Automatikusan generált leírás">
            <a:extLst>
              <a:ext uri="{FF2B5EF4-FFF2-40B4-BE49-F238E27FC236}">
                <a16:creationId xmlns:a16="http://schemas.microsoft.com/office/drawing/2014/main" id="{47E33AB1-45E1-52F4-CF0C-3C231DC8B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"/>
            <a:ext cx="12192000" cy="6857954"/>
          </a:xfrm>
        </p:spPr>
      </p:pic>
    </p:spTree>
    <p:extLst>
      <p:ext uri="{BB962C8B-B14F-4D97-AF65-F5344CB8AC3E}">
        <p14:creationId xmlns:p14="http://schemas.microsoft.com/office/powerpoint/2010/main" val="2787689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F746E9-DF24-5E2C-6A70-D1F65589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fű, kültéri, ég, felhő látható&#10;&#10;Automatikusan generált leírás">
            <a:extLst>
              <a:ext uri="{FF2B5EF4-FFF2-40B4-BE49-F238E27FC236}">
                <a16:creationId xmlns:a16="http://schemas.microsoft.com/office/drawing/2014/main" id="{B5F9608A-46F8-D195-6F9D-61845E9A3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4"/>
            <a:ext cx="12192000" cy="6857206"/>
          </a:xfrm>
        </p:spPr>
      </p:pic>
    </p:spTree>
    <p:extLst>
      <p:ext uri="{BB962C8B-B14F-4D97-AF65-F5344CB8AC3E}">
        <p14:creationId xmlns:p14="http://schemas.microsoft.com/office/powerpoint/2010/main" val="93076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felhő, fa, természet látható&#10;&#10;Automatikusan generált leírás">
            <a:extLst>
              <a:ext uri="{FF2B5EF4-FFF2-40B4-BE49-F238E27FC236}">
                <a16:creationId xmlns:a16="http://schemas.microsoft.com/office/drawing/2014/main" id="{861F8E94-8012-D491-DAAD-F67C346E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6" r="1" b="259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50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artalom helye 8" descr="A képen kültéri, erdőség, Természetvédelmi terület, Természeti környezet látható&#10;&#10;Automatikusan generált leírás">
            <a:extLst>
              <a:ext uri="{FF2B5EF4-FFF2-40B4-BE49-F238E27FC236}">
                <a16:creationId xmlns:a16="http://schemas.microsoft.com/office/drawing/2014/main" id="{49E468D1-C1F5-3CE6-926D-8808A7068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 b="476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4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fa, erdőség, Természetvédelmi terület látható&#10;&#10;Automatikusan generált leírás">
            <a:extLst>
              <a:ext uri="{FF2B5EF4-FFF2-40B4-BE49-F238E27FC236}">
                <a16:creationId xmlns:a16="http://schemas.microsoft.com/office/drawing/2014/main" id="{3AEA0765-AAF4-3B7E-685A-4C65F814A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85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artalom helye 8" descr="A képen kültéri, erdőség, Őserdő, Biom látható&#10;&#10;Automatikusan generált leírás">
            <a:extLst>
              <a:ext uri="{FF2B5EF4-FFF2-40B4-BE49-F238E27FC236}">
                <a16:creationId xmlns:a16="http://schemas.microsoft.com/office/drawing/2014/main" id="{7A5D70D4-DA1F-E86E-C35C-AF26C994D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427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1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erdőség, erdő, fa látható&#10;&#10;Automatikusan generált leírás">
            <a:extLst>
              <a:ext uri="{FF2B5EF4-FFF2-40B4-BE49-F238E27FC236}">
                <a16:creationId xmlns:a16="http://schemas.microsoft.com/office/drawing/2014/main" id="{449FC29C-DF92-CD29-46C6-00EB0AA54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221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31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növény, fa, talaj látható&#10;&#10;Automatikusan generált leírás">
            <a:extLst>
              <a:ext uri="{FF2B5EF4-FFF2-40B4-BE49-F238E27FC236}">
                <a16:creationId xmlns:a16="http://schemas.microsoft.com/office/drawing/2014/main" id="{CD65B106-22BD-34E8-EA94-B73191635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219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8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artalom helye 4" descr="A képen kültéri, erdőség, Természetvédelmi terület, Őserdő látható&#10;&#10;Automatikusan generált leírás">
            <a:extLst>
              <a:ext uri="{FF2B5EF4-FFF2-40B4-BE49-F238E27FC236}">
                <a16:creationId xmlns:a16="http://schemas.microsoft.com/office/drawing/2014/main" id="{16EE0821-675E-14FC-32C5-1752DED34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b="21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4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Szélesvásznú</PresentationFormat>
  <Paragraphs>1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Drought in students’ photos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in students’ photos</dc:title>
  <dc:creator>Ferdinando Attramini</dc:creator>
  <cp:lastModifiedBy>Ferdinando Attramini</cp:lastModifiedBy>
  <cp:revision>1</cp:revision>
  <dcterms:created xsi:type="dcterms:W3CDTF">2023-06-21T10:52:35Z</dcterms:created>
  <dcterms:modified xsi:type="dcterms:W3CDTF">2023-06-21T11:04:58Z</dcterms:modified>
</cp:coreProperties>
</file>