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63" r:id="rId5"/>
    <p:sldId id="259" r:id="rId6"/>
    <p:sldId id="258" r:id="rId7"/>
    <p:sldId id="262" r:id="rId8"/>
    <p:sldId id="264" r:id="rId9"/>
    <p:sldId id="261" r:id="rId10"/>
    <p:sldId id="266" r:id="rId11"/>
    <p:sldId id="260" r:id="rId12"/>
    <p:sldId id="270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1F2D2-758F-4655-94DD-1A665040EB48}" v="137" dt="2023-02-22T16:31:43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79" d="100"/>
          <a:sy n="79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kó,  Judit" userId="a8b464a1-271d-420b-956d-634e85374f15" providerId="ADAL" clId="{D321F2D2-758F-4655-94DD-1A665040EB48}"/>
    <pc:docChg chg="undo custSel addSld delSld modSld sldOrd">
      <pc:chgData name="Laskó,  Judit" userId="a8b464a1-271d-420b-956d-634e85374f15" providerId="ADAL" clId="{D321F2D2-758F-4655-94DD-1A665040EB48}" dt="2023-02-22T16:36:05.589" v="1710" actId="14100"/>
      <pc:docMkLst>
        <pc:docMk/>
      </pc:docMkLst>
      <pc:sldChg chg="addSp delSp modSp mod">
        <pc:chgData name="Laskó,  Judit" userId="a8b464a1-271d-420b-956d-634e85374f15" providerId="ADAL" clId="{D321F2D2-758F-4655-94DD-1A665040EB48}" dt="2023-02-22T16:21:18.847" v="1653" actId="20577"/>
        <pc:sldMkLst>
          <pc:docMk/>
          <pc:sldMk cId="2386306721" sldId="257"/>
        </pc:sldMkLst>
        <pc:spChg chg="mod">
          <ac:chgData name="Laskó,  Judit" userId="a8b464a1-271d-420b-956d-634e85374f15" providerId="ADAL" clId="{D321F2D2-758F-4655-94DD-1A665040EB48}" dt="2023-02-22T10:22:34.791" v="367" actId="1076"/>
          <ac:spMkLst>
            <pc:docMk/>
            <pc:sldMk cId="2386306721" sldId="257"/>
            <ac:spMk id="2" creationId="{AAAE3FF4-007E-FFBC-BD1E-B2AFF6D8E4C8}"/>
          </ac:spMkLst>
        </pc:spChg>
        <pc:spChg chg="mod">
          <ac:chgData name="Laskó,  Judit" userId="a8b464a1-271d-420b-956d-634e85374f15" providerId="ADAL" clId="{D321F2D2-758F-4655-94DD-1A665040EB48}" dt="2023-02-22T16:21:18.847" v="1653" actId="20577"/>
          <ac:spMkLst>
            <pc:docMk/>
            <pc:sldMk cId="2386306721" sldId="257"/>
            <ac:spMk id="3" creationId="{DC3DA780-C255-CBB7-7256-831F4505C05A}"/>
          </ac:spMkLst>
        </pc:spChg>
        <pc:spChg chg="add del">
          <ac:chgData name="Laskó,  Judit" userId="a8b464a1-271d-420b-956d-634e85374f15" providerId="ADAL" clId="{D321F2D2-758F-4655-94DD-1A665040EB48}" dt="2023-02-22T10:08:36.894" v="203" actId="478"/>
          <ac:spMkLst>
            <pc:docMk/>
            <pc:sldMk cId="2386306721" sldId="257"/>
            <ac:spMk id="4" creationId="{08A36724-86AF-504F-DDA2-6349B96DECAD}"/>
          </ac:spMkLst>
        </pc:spChg>
        <pc:picChg chg="add del">
          <ac:chgData name="Laskó,  Judit" userId="a8b464a1-271d-420b-956d-634e85374f15" providerId="ADAL" clId="{D321F2D2-758F-4655-94DD-1A665040EB48}" dt="2023-02-22T10:17:05.321" v="341"/>
          <ac:picMkLst>
            <pc:docMk/>
            <pc:sldMk cId="2386306721" sldId="257"/>
            <ac:picMk id="2051" creationId="{4A85E9A4-1C28-357B-DC96-B4BB851CD648}"/>
          </ac:picMkLst>
        </pc:picChg>
        <pc:picChg chg="add mod">
          <ac:chgData name="Laskó,  Judit" userId="a8b464a1-271d-420b-956d-634e85374f15" providerId="ADAL" clId="{D321F2D2-758F-4655-94DD-1A665040EB48}" dt="2023-02-22T10:20:38.126" v="351" actId="1076"/>
          <ac:picMkLst>
            <pc:docMk/>
            <pc:sldMk cId="2386306721" sldId="257"/>
            <ac:picMk id="2053" creationId="{09F141FF-14CD-27EE-6893-370B9820425B}"/>
          </ac:picMkLst>
        </pc:picChg>
        <pc:picChg chg="add mod">
          <ac:chgData name="Laskó,  Judit" userId="a8b464a1-271d-420b-956d-634e85374f15" providerId="ADAL" clId="{D321F2D2-758F-4655-94DD-1A665040EB48}" dt="2023-02-22T10:20:25.086" v="349" actId="1076"/>
          <ac:picMkLst>
            <pc:docMk/>
            <pc:sldMk cId="2386306721" sldId="257"/>
            <ac:picMk id="2055" creationId="{E650FDD3-D786-3B58-AC75-0864BB94D1CA}"/>
          </ac:picMkLst>
        </pc:picChg>
        <pc:picChg chg="add mod">
          <ac:chgData name="Laskó,  Judit" userId="a8b464a1-271d-420b-956d-634e85374f15" providerId="ADAL" clId="{D321F2D2-758F-4655-94DD-1A665040EB48}" dt="2023-02-22T10:20:44.653" v="352" actId="1076"/>
          <ac:picMkLst>
            <pc:docMk/>
            <pc:sldMk cId="2386306721" sldId="257"/>
            <ac:picMk id="2057" creationId="{90687D82-3A17-A32B-11CA-EE3687925EE0}"/>
          </ac:picMkLst>
        </pc:picChg>
      </pc:sldChg>
      <pc:sldChg chg="addSp delSp modSp mod setBg">
        <pc:chgData name="Laskó,  Judit" userId="a8b464a1-271d-420b-956d-634e85374f15" providerId="ADAL" clId="{D321F2D2-758F-4655-94DD-1A665040EB48}" dt="2023-02-22T12:24:14.309" v="982" actId="403"/>
        <pc:sldMkLst>
          <pc:docMk/>
          <pc:sldMk cId="4104047646" sldId="258"/>
        </pc:sldMkLst>
        <pc:spChg chg="mod ord">
          <ac:chgData name="Laskó,  Judit" userId="a8b464a1-271d-420b-956d-634e85374f15" providerId="ADAL" clId="{D321F2D2-758F-4655-94DD-1A665040EB48}" dt="2023-02-22T12:23:56.504" v="980" actId="26606"/>
          <ac:spMkLst>
            <pc:docMk/>
            <pc:sldMk cId="4104047646" sldId="258"/>
            <ac:spMk id="2" creationId="{61043812-B655-28C0-0ED8-CE8DDCE1A3A0}"/>
          </ac:spMkLst>
        </pc:spChg>
        <pc:spChg chg="mod ord">
          <ac:chgData name="Laskó,  Judit" userId="a8b464a1-271d-420b-956d-634e85374f15" providerId="ADAL" clId="{D321F2D2-758F-4655-94DD-1A665040EB48}" dt="2023-02-22T12:24:14.309" v="982" actId="403"/>
          <ac:spMkLst>
            <pc:docMk/>
            <pc:sldMk cId="4104047646" sldId="258"/>
            <ac:spMk id="3" creationId="{6BA14F9C-B740-5AC3-DCC0-FC6FD860B6A2}"/>
          </ac:spMkLst>
        </pc:spChg>
        <pc:spChg chg="add del">
          <ac:chgData name="Laskó,  Judit" userId="a8b464a1-271d-420b-956d-634e85374f15" providerId="ADAL" clId="{D321F2D2-758F-4655-94DD-1A665040EB48}" dt="2023-02-22T12:17:23.492" v="937" actId="478"/>
          <ac:spMkLst>
            <pc:docMk/>
            <pc:sldMk cId="4104047646" sldId="258"/>
            <ac:spMk id="4" creationId="{CE13B30E-BA1B-E798-9997-888E3F98699F}"/>
          </ac:spMkLst>
        </pc:spChg>
        <pc:spChg chg="add del">
          <ac:chgData name="Laskó,  Judit" userId="a8b464a1-271d-420b-956d-634e85374f15" providerId="ADAL" clId="{D321F2D2-758F-4655-94DD-1A665040EB48}" dt="2023-02-22T12:23:46.249" v="977" actId="26606"/>
          <ac:spMkLst>
            <pc:docMk/>
            <pc:sldMk cId="4104047646" sldId="258"/>
            <ac:spMk id="5134" creationId="{4D9F4674-4383-4151-AA1C-2BD14C11F8E5}"/>
          </ac:spMkLst>
        </pc:spChg>
        <pc:spChg chg="add del">
          <ac:chgData name="Laskó,  Judit" userId="a8b464a1-271d-420b-956d-634e85374f15" providerId="ADAL" clId="{D321F2D2-758F-4655-94DD-1A665040EB48}" dt="2023-02-22T12:23:46.249" v="977" actId="26606"/>
          <ac:spMkLst>
            <pc:docMk/>
            <pc:sldMk cId="4104047646" sldId="258"/>
            <ac:spMk id="5138" creationId="{8BA823A5-C1A9-42B6-9CD8-29F7A4C4EB08}"/>
          </ac:spMkLst>
        </pc:spChg>
        <pc:spChg chg="add del">
          <ac:chgData name="Laskó,  Judit" userId="a8b464a1-271d-420b-956d-634e85374f15" providerId="ADAL" clId="{D321F2D2-758F-4655-94DD-1A665040EB48}" dt="2023-02-22T12:23:46.249" v="977" actId="26606"/>
          <ac:spMkLst>
            <pc:docMk/>
            <pc:sldMk cId="4104047646" sldId="258"/>
            <ac:spMk id="5142" creationId="{B0780D60-D30E-4FF9-A958-CE207DC9F47B}"/>
          </ac:spMkLst>
        </pc:spChg>
        <pc:spChg chg="add del">
          <ac:chgData name="Laskó,  Judit" userId="a8b464a1-271d-420b-956d-634e85374f15" providerId="ADAL" clId="{D321F2D2-758F-4655-94DD-1A665040EB48}" dt="2023-02-22T12:23:46.249" v="977" actId="26606"/>
          <ac:spMkLst>
            <pc:docMk/>
            <pc:sldMk cId="4104047646" sldId="258"/>
            <ac:spMk id="5144" creationId="{3F06CD04-EA35-4C4B-BFE1-A23C534CB69C}"/>
          </ac:spMkLst>
        </pc:spChg>
        <pc:spChg chg="add del">
          <ac:chgData name="Laskó,  Judit" userId="a8b464a1-271d-420b-956d-634e85374f15" providerId="ADAL" clId="{D321F2D2-758F-4655-94DD-1A665040EB48}" dt="2023-02-22T12:23:56.472" v="979" actId="26606"/>
          <ac:spMkLst>
            <pc:docMk/>
            <pc:sldMk cId="4104047646" sldId="258"/>
            <ac:spMk id="5149" creationId="{E9BCBF82-B8C8-4237-9F22-E42C003D1D81}"/>
          </ac:spMkLst>
        </pc:spChg>
        <pc:spChg chg="add del">
          <ac:chgData name="Laskó,  Judit" userId="a8b464a1-271d-420b-956d-634e85374f15" providerId="ADAL" clId="{D321F2D2-758F-4655-94DD-1A665040EB48}" dt="2023-02-22T12:23:56.472" v="979" actId="26606"/>
          <ac:spMkLst>
            <pc:docMk/>
            <pc:sldMk cId="4104047646" sldId="258"/>
            <ac:spMk id="5151" creationId="{B6EC7352-B9C6-44F1-832C-062FD992C241}"/>
          </ac:spMkLst>
        </pc:spChg>
        <pc:spChg chg="add del">
          <ac:chgData name="Laskó,  Judit" userId="a8b464a1-271d-420b-956d-634e85374f15" providerId="ADAL" clId="{D321F2D2-758F-4655-94DD-1A665040EB48}" dt="2023-02-22T12:23:56.472" v="979" actId="26606"/>
          <ac:spMkLst>
            <pc:docMk/>
            <pc:sldMk cId="4104047646" sldId="258"/>
            <ac:spMk id="5152" creationId="{56794BFA-D641-4477-AB23-1D21499A9144}"/>
          </ac:spMkLst>
        </pc:spChg>
        <pc:spChg chg="add del">
          <ac:chgData name="Laskó,  Judit" userId="a8b464a1-271d-420b-956d-634e85374f15" providerId="ADAL" clId="{D321F2D2-758F-4655-94DD-1A665040EB48}" dt="2023-02-22T12:23:56.472" v="979" actId="26606"/>
          <ac:spMkLst>
            <pc:docMk/>
            <pc:sldMk cId="4104047646" sldId="258"/>
            <ac:spMk id="5153" creationId="{B2B1FAED-2784-4A1C-AB19-1C33093C395B}"/>
          </ac:spMkLst>
        </pc:spChg>
        <pc:spChg chg="add del">
          <ac:chgData name="Laskó,  Judit" userId="a8b464a1-271d-420b-956d-634e85374f15" providerId="ADAL" clId="{D321F2D2-758F-4655-94DD-1A665040EB48}" dt="2023-02-22T12:23:56.472" v="979" actId="26606"/>
          <ac:spMkLst>
            <pc:docMk/>
            <pc:sldMk cId="4104047646" sldId="258"/>
            <ac:spMk id="5154" creationId="{60385BD3-108F-4DD1-B4FF-14DE72DD8C90}"/>
          </ac:spMkLst>
        </pc:spChg>
        <pc:spChg chg="add del">
          <ac:chgData name="Laskó,  Judit" userId="a8b464a1-271d-420b-956d-634e85374f15" providerId="ADAL" clId="{D321F2D2-758F-4655-94DD-1A665040EB48}" dt="2023-02-22T12:23:56.472" v="979" actId="26606"/>
          <ac:spMkLst>
            <pc:docMk/>
            <pc:sldMk cId="4104047646" sldId="258"/>
            <ac:spMk id="5155" creationId="{F5E0E7CF-3C3A-443E-B34D-7E3272A84C07}"/>
          </ac:spMkLst>
        </pc:spChg>
        <pc:spChg chg="add">
          <ac:chgData name="Laskó,  Judit" userId="a8b464a1-271d-420b-956d-634e85374f15" providerId="ADAL" clId="{D321F2D2-758F-4655-94DD-1A665040EB48}" dt="2023-02-22T12:23:56.504" v="980" actId="26606"/>
          <ac:spMkLst>
            <pc:docMk/>
            <pc:sldMk cId="4104047646" sldId="258"/>
            <ac:spMk id="5157" creationId="{CAF56B4D-7F46-4FE5-A8C6-1B97BB0617F1}"/>
          </ac:spMkLst>
        </pc:spChg>
        <pc:spChg chg="add">
          <ac:chgData name="Laskó,  Judit" userId="a8b464a1-271d-420b-956d-634e85374f15" providerId="ADAL" clId="{D321F2D2-758F-4655-94DD-1A665040EB48}" dt="2023-02-22T12:23:56.504" v="980" actId="26606"/>
          <ac:spMkLst>
            <pc:docMk/>
            <pc:sldMk cId="4104047646" sldId="258"/>
            <ac:spMk id="5159" creationId="{F99BFB89-8065-47AE-94E0-B083EDBE58C3}"/>
          </ac:spMkLst>
        </pc:spChg>
        <pc:picChg chg="add mod">
          <ac:chgData name="Laskó,  Judit" userId="a8b464a1-271d-420b-956d-634e85374f15" providerId="ADAL" clId="{D321F2D2-758F-4655-94DD-1A665040EB48}" dt="2023-02-22T12:23:56.504" v="980" actId="26606"/>
          <ac:picMkLst>
            <pc:docMk/>
            <pc:sldMk cId="4104047646" sldId="258"/>
            <ac:picMk id="5123" creationId="{C0D9C2D2-0AF6-0536-48C6-AA26CCEF343E}"/>
          </ac:picMkLst>
        </pc:picChg>
        <pc:picChg chg="add mod ord">
          <ac:chgData name="Laskó,  Judit" userId="a8b464a1-271d-420b-956d-634e85374f15" providerId="ADAL" clId="{D321F2D2-758F-4655-94DD-1A665040EB48}" dt="2023-02-22T12:23:56.504" v="980" actId="26606"/>
          <ac:picMkLst>
            <pc:docMk/>
            <pc:sldMk cId="4104047646" sldId="258"/>
            <ac:picMk id="5125" creationId="{7EB08B26-05D1-C23B-6D84-9DFA3907B9AB}"/>
          </ac:picMkLst>
        </pc:picChg>
        <pc:picChg chg="add mod ord">
          <ac:chgData name="Laskó,  Judit" userId="a8b464a1-271d-420b-956d-634e85374f15" providerId="ADAL" clId="{D321F2D2-758F-4655-94DD-1A665040EB48}" dt="2023-02-22T12:23:56.504" v="980" actId="26606"/>
          <ac:picMkLst>
            <pc:docMk/>
            <pc:sldMk cId="4104047646" sldId="258"/>
            <ac:picMk id="5127" creationId="{EDCC2A28-8765-A46C-5F13-610CF25179CC}"/>
          </ac:picMkLst>
        </pc:picChg>
        <pc:picChg chg="add mod ord">
          <ac:chgData name="Laskó,  Judit" userId="a8b464a1-271d-420b-956d-634e85374f15" providerId="ADAL" clId="{D321F2D2-758F-4655-94DD-1A665040EB48}" dt="2023-02-22T12:23:56.504" v="980" actId="26606"/>
          <ac:picMkLst>
            <pc:docMk/>
            <pc:sldMk cId="4104047646" sldId="258"/>
            <ac:picMk id="5129" creationId="{D64D27D2-3462-BBB1-4263-C9B94A76871B}"/>
          </ac:picMkLst>
        </pc:picChg>
        <pc:picChg chg="add del">
          <ac:chgData name="Laskó,  Judit" userId="a8b464a1-271d-420b-956d-634e85374f15" providerId="ADAL" clId="{D321F2D2-758F-4655-94DD-1A665040EB48}" dt="2023-02-22T12:23:46.249" v="977" actId="26606"/>
          <ac:picMkLst>
            <pc:docMk/>
            <pc:sldMk cId="4104047646" sldId="258"/>
            <ac:picMk id="5136" creationId="{61AB7213-0CAC-4680-AE4D-4450107D94FE}"/>
          </ac:picMkLst>
        </pc:picChg>
        <pc:picChg chg="add del">
          <ac:chgData name="Laskó,  Judit" userId="a8b464a1-271d-420b-956d-634e85374f15" providerId="ADAL" clId="{D321F2D2-758F-4655-94DD-1A665040EB48}" dt="2023-02-22T12:23:46.249" v="977" actId="26606"/>
          <ac:picMkLst>
            <pc:docMk/>
            <pc:sldMk cId="4104047646" sldId="258"/>
            <ac:picMk id="5146" creationId="{E9DBC8B2-8945-4F4E-A205-96DA0C924639}"/>
          </ac:picMkLst>
        </pc:picChg>
        <pc:picChg chg="add del">
          <ac:chgData name="Laskó,  Judit" userId="a8b464a1-271d-420b-956d-634e85374f15" providerId="ADAL" clId="{D321F2D2-758F-4655-94DD-1A665040EB48}" dt="2023-02-22T12:23:56.472" v="979" actId="26606"/>
          <ac:picMkLst>
            <pc:docMk/>
            <pc:sldMk cId="4104047646" sldId="258"/>
            <ac:picMk id="5148" creationId="{7076ABA7-51DE-4B27-8572-F50D00330AAD}"/>
          </ac:picMkLst>
        </pc:picChg>
        <pc:picChg chg="add del">
          <ac:chgData name="Laskó,  Judit" userId="a8b464a1-271d-420b-956d-634e85374f15" providerId="ADAL" clId="{D321F2D2-758F-4655-94DD-1A665040EB48}" dt="2023-02-22T12:23:56.472" v="979" actId="26606"/>
          <ac:picMkLst>
            <pc:docMk/>
            <pc:sldMk cId="4104047646" sldId="258"/>
            <ac:picMk id="5150" creationId="{0C50B375-C7AE-4718-A67A-92201903EE6B}"/>
          </ac:picMkLst>
        </pc:picChg>
        <pc:picChg chg="add">
          <ac:chgData name="Laskó,  Judit" userId="a8b464a1-271d-420b-956d-634e85374f15" providerId="ADAL" clId="{D321F2D2-758F-4655-94DD-1A665040EB48}" dt="2023-02-22T12:23:56.504" v="980" actId="26606"/>
          <ac:picMkLst>
            <pc:docMk/>
            <pc:sldMk cId="4104047646" sldId="258"/>
            <ac:picMk id="5158" creationId="{DBA70352-4A44-40D1-B978-44DA8B372A64}"/>
          </ac:picMkLst>
        </pc:picChg>
        <pc:picChg chg="add">
          <ac:chgData name="Laskó,  Judit" userId="a8b464a1-271d-420b-956d-634e85374f15" providerId="ADAL" clId="{D321F2D2-758F-4655-94DD-1A665040EB48}" dt="2023-02-22T12:23:56.504" v="980" actId="26606"/>
          <ac:picMkLst>
            <pc:docMk/>
            <pc:sldMk cId="4104047646" sldId="258"/>
            <ac:picMk id="5160" creationId="{FA306BE1-2BAA-44A8-840A-8A0231731728}"/>
          </ac:picMkLst>
        </pc:picChg>
        <pc:cxnChg chg="add del">
          <ac:chgData name="Laskó,  Judit" userId="a8b464a1-271d-420b-956d-634e85374f15" providerId="ADAL" clId="{D321F2D2-758F-4655-94DD-1A665040EB48}" dt="2023-02-22T12:23:46.249" v="977" actId="26606"/>
          <ac:cxnSpMkLst>
            <pc:docMk/>
            <pc:sldMk cId="4104047646" sldId="258"/>
            <ac:cxnSpMk id="5140" creationId="{698D238D-B795-4C64-8D58-5E5C1CD4D516}"/>
          </ac:cxnSpMkLst>
        </pc:cxnChg>
      </pc:sldChg>
      <pc:sldChg chg="addSp modSp mod ord">
        <pc:chgData name="Laskó,  Judit" userId="a8b464a1-271d-420b-956d-634e85374f15" providerId="ADAL" clId="{D321F2D2-758F-4655-94DD-1A665040EB48}" dt="2023-02-22T12:14:02.887" v="915" actId="14100"/>
        <pc:sldMkLst>
          <pc:docMk/>
          <pc:sldMk cId="222853865" sldId="259"/>
        </pc:sldMkLst>
        <pc:spChg chg="mod">
          <ac:chgData name="Laskó,  Judit" userId="a8b464a1-271d-420b-956d-634e85374f15" providerId="ADAL" clId="{D321F2D2-758F-4655-94DD-1A665040EB48}" dt="2023-02-22T12:10:52.800" v="883" actId="1076"/>
          <ac:spMkLst>
            <pc:docMk/>
            <pc:sldMk cId="222853865" sldId="259"/>
            <ac:spMk id="2" creationId="{BDA9029E-9AC7-5669-A23D-66889F265C0C}"/>
          </ac:spMkLst>
        </pc:spChg>
        <pc:spChg chg="mod">
          <ac:chgData name="Laskó,  Judit" userId="a8b464a1-271d-420b-956d-634e85374f15" providerId="ADAL" clId="{D321F2D2-758F-4655-94DD-1A665040EB48}" dt="2023-02-22T12:14:02.887" v="915" actId="14100"/>
          <ac:spMkLst>
            <pc:docMk/>
            <pc:sldMk cId="222853865" sldId="259"/>
            <ac:spMk id="3" creationId="{EAADA3DE-B44D-F95B-9437-10481A72BD70}"/>
          </ac:spMkLst>
        </pc:spChg>
        <pc:picChg chg="add mod">
          <ac:chgData name="Laskó,  Judit" userId="a8b464a1-271d-420b-956d-634e85374f15" providerId="ADAL" clId="{D321F2D2-758F-4655-94DD-1A665040EB48}" dt="2023-02-22T12:12:47.071" v="906" actId="14100"/>
          <ac:picMkLst>
            <pc:docMk/>
            <pc:sldMk cId="222853865" sldId="259"/>
            <ac:picMk id="4098" creationId="{4C17E7BD-DB11-0978-731B-4097682F56E3}"/>
          </ac:picMkLst>
        </pc:picChg>
        <pc:picChg chg="add mod">
          <ac:chgData name="Laskó,  Judit" userId="a8b464a1-271d-420b-956d-634e85374f15" providerId="ADAL" clId="{D321F2D2-758F-4655-94DD-1A665040EB48}" dt="2023-02-22T12:11:34.368" v="889" actId="14100"/>
          <ac:picMkLst>
            <pc:docMk/>
            <pc:sldMk cId="222853865" sldId="259"/>
            <ac:picMk id="4100" creationId="{D4E7F0EA-A058-7587-B924-E4EC1B425A47}"/>
          </ac:picMkLst>
        </pc:picChg>
        <pc:picChg chg="add mod">
          <ac:chgData name="Laskó,  Judit" userId="a8b464a1-271d-420b-956d-634e85374f15" providerId="ADAL" clId="{D321F2D2-758F-4655-94DD-1A665040EB48}" dt="2023-02-22T12:11:37.967" v="890" actId="1076"/>
          <ac:picMkLst>
            <pc:docMk/>
            <pc:sldMk cId="222853865" sldId="259"/>
            <ac:picMk id="4102" creationId="{0ACEEB64-A7D0-FA97-52E2-F7E0B373BB81}"/>
          </ac:picMkLst>
        </pc:picChg>
        <pc:picChg chg="add mod">
          <ac:chgData name="Laskó,  Judit" userId="a8b464a1-271d-420b-956d-634e85374f15" providerId="ADAL" clId="{D321F2D2-758F-4655-94DD-1A665040EB48}" dt="2023-02-22T12:10:20.359" v="877" actId="14100"/>
          <ac:picMkLst>
            <pc:docMk/>
            <pc:sldMk cId="222853865" sldId="259"/>
            <ac:picMk id="4104" creationId="{D10E1B1C-82EF-6B72-DBBF-4D046A733EFF}"/>
          </ac:picMkLst>
        </pc:picChg>
        <pc:picChg chg="add mod">
          <ac:chgData name="Laskó,  Judit" userId="a8b464a1-271d-420b-956d-634e85374f15" providerId="ADAL" clId="{D321F2D2-758F-4655-94DD-1A665040EB48}" dt="2023-02-22T12:12:26.768" v="900" actId="14100"/>
          <ac:picMkLst>
            <pc:docMk/>
            <pc:sldMk cId="222853865" sldId="259"/>
            <ac:picMk id="4106" creationId="{D9AFF2CE-0C48-896A-0DA9-735F56D6DA21}"/>
          </ac:picMkLst>
        </pc:picChg>
        <pc:picChg chg="add mod">
          <ac:chgData name="Laskó,  Judit" userId="a8b464a1-271d-420b-956d-634e85374f15" providerId="ADAL" clId="{D321F2D2-758F-4655-94DD-1A665040EB48}" dt="2023-02-22T12:12:37.080" v="903" actId="14100"/>
          <ac:picMkLst>
            <pc:docMk/>
            <pc:sldMk cId="222853865" sldId="259"/>
            <ac:picMk id="4108" creationId="{7580BDB9-5B1C-029D-5CAA-154B64CAB3A1}"/>
          </ac:picMkLst>
        </pc:picChg>
      </pc:sldChg>
      <pc:sldChg chg="addSp delSp modSp mod">
        <pc:chgData name="Laskó,  Judit" userId="a8b464a1-271d-420b-956d-634e85374f15" providerId="ADAL" clId="{D321F2D2-758F-4655-94DD-1A665040EB48}" dt="2023-02-22T13:24:32.338" v="1638" actId="20577"/>
        <pc:sldMkLst>
          <pc:docMk/>
          <pc:sldMk cId="3288793983" sldId="260"/>
        </pc:sldMkLst>
        <pc:spChg chg="mod">
          <ac:chgData name="Laskó,  Judit" userId="a8b464a1-271d-420b-956d-634e85374f15" providerId="ADAL" clId="{D321F2D2-758F-4655-94DD-1A665040EB48}" dt="2023-02-22T13:17:30.738" v="1600" actId="1076"/>
          <ac:spMkLst>
            <pc:docMk/>
            <pc:sldMk cId="3288793983" sldId="260"/>
            <ac:spMk id="2" creationId="{5566E943-1F31-E974-CD0C-2A1DBB6CD1BD}"/>
          </ac:spMkLst>
        </pc:spChg>
        <pc:spChg chg="mod">
          <ac:chgData name="Laskó,  Judit" userId="a8b464a1-271d-420b-956d-634e85374f15" providerId="ADAL" clId="{D321F2D2-758F-4655-94DD-1A665040EB48}" dt="2023-02-22T13:24:32.338" v="1638" actId="20577"/>
          <ac:spMkLst>
            <pc:docMk/>
            <pc:sldMk cId="3288793983" sldId="260"/>
            <ac:spMk id="3" creationId="{09D7F23A-869D-3840-1CB5-44BB1CE2865E}"/>
          </ac:spMkLst>
        </pc:spChg>
        <pc:spChg chg="add del">
          <ac:chgData name="Laskó,  Judit" userId="a8b464a1-271d-420b-956d-634e85374f15" providerId="ADAL" clId="{D321F2D2-758F-4655-94DD-1A665040EB48}" dt="2023-02-22T13:13:03.234" v="1594" actId="478"/>
          <ac:spMkLst>
            <pc:docMk/>
            <pc:sldMk cId="3288793983" sldId="260"/>
            <ac:spMk id="4" creationId="{A9E34010-B43C-6A34-4CBA-330D6F44812A}"/>
          </ac:spMkLst>
        </pc:spChg>
        <pc:picChg chg="add del mod">
          <ac:chgData name="Laskó,  Judit" userId="a8b464a1-271d-420b-956d-634e85374f15" providerId="ADAL" clId="{D321F2D2-758F-4655-94DD-1A665040EB48}" dt="2023-02-22T13:21:51.694" v="1613" actId="21"/>
          <ac:picMkLst>
            <pc:docMk/>
            <pc:sldMk cId="3288793983" sldId="260"/>
            <ac:picMk id="6" creationId="{43893D4D-5712-2A82-D31E-6EB3867AF2DC}"/>
          </ac:picMkLst>
        </pc:picChg>
        <pc:picChg chg="add mod">
          <ac:chgData name="Laskó,  Judit" userId="a8b464a1-271d-420b-956d-634e85374f15" providerId="ADAL" clId="{D321F2D2-758F-4655-94DD-1A665040EB48}" dt="2023-02-22T13:24:19.186" v="1634" actId="1076"/>
          <ac:picMkLst>
            <pc:docMk/>
            <pc:sldMk cId="3288793983" sldId="260"/>
            <ac:picMk id="8" creationId="{A1AF4F24-75A8-61E7-1B6C-4A80F57EB63E}"/>
          </ac:picMkLst>
        </pc:picChg>
      </pc:sldChg>
      <pc:sldChg chg="addSp delSp modSp mod setBg">
        <pc:chgData name="Laskó,  Judit" userId="a8b464a1-271d-420b-956d-634e85374f15" providerId="ADAL" clId="{D321F2D2-758F-4655-94DD-1A665040EB48}" dt="2023-02-22T12:56:12.383" v="1472" actId="26606"/>
        <pc:sldMkLst>
          <pc:docMk/>
          <pc:sldMk cId="2565990550" sldId="261"/>
        </pc:sldMkLst>
        <pc:spChg chg="mod">
          <ac:chgData name="Laskó,  Judit" userId="a8b464a1-271d-420b-956d-634e85374f15" providerId="ADAL" clId="{D321F2D2-758F-4655-94DD-1A665040EB48}" dt="2023-02-22T12:56:12.383" v="1472" actId="26606"/>
          <ac:spMkLst>
            <pc:docMk/>
            <pc:sldMk cId="2565990550" sldId="261"/>
            <ac:spMk id="2" creationId="{B5E3C39C-5207-2287-F8E1-E7D44C1B2CFA}"/>
          </ac:spMkLst>
        </pc:spChg>
        <pc:spChg chg="mod">
          <ac:chgData name="Laskó,  Judit" userId="a8b464a1-271d-420b-956d-634e85374f15" providerId="ADAL" clId="{D321F2D2-758F-4655-94DD-1A665040EB48}" dt="2023-02-22T12:56:12.383" v="1472" actId="26606"/>
          <ac:spMkLst>
            <pc:docMk/>
            <pc:sldMk cId="2565990550" sldId="261"/>
            <ac:spMk id="3" creationId="{13926DE3-E6F8-7C22-AFC5-43B1D216DF11}"/>
          </ac:spMkLst>
        </pc:spChg>
        <pc:spChg chg="add del">
          <ac:chgData name="Laskó,  Judit" userId="a8b464a1-271d-420b-956d-634e85374f15" providerId="ADAL" clId="{D321F2D2-758F-4655-94DD-1A665040EB48}" dt="2023-02-22T12:48:16.072" v="1274" actId="478"/>
          <ac:spMkLst>
            <pc:docMk/>
            <pc:sldMk cId="2565990550" sldId="261"/>
            <ac:spMk id="4" creationId="{C86476E1-2655-52E5-AA4A-A171F935B7D1}"/>
          </ac:spMkLst>
        </pc:spChg>
        <pc:spChg chg="add">
          <ac:chgData name="Laskó,  Judit" userId="a8b464a1-271d-420b-956d-634e85374f15" providerId="ADAL" clId="{D321F2D2-758F-4655-94DD-1A665040EB48}" dt="2023-02-22T12:56:12.383" v="1472" actId="26606"/>
          <ac:spMkLst>
            <pc:docMk/>
            <pc:sldMk cId="2565990550" sldId="261"/>
            <ac:spMk id="8202" creationId="{65DE5BF6-2DB5-4618-AAF0-9FE8B3E0C0BF}"/>
          </ac:spMkLst>
        </pc:spChg>
        <pc:spChg chg="add">
          <ac:chgData name="Laskó,  Judit" userId="a8b464a1-271d-420b-956d-634e85374f15" providerId="ADAL" clId="{D321F2D2-758F-4655-94DD-1A665040EB48}" dt="2023-02-22T12:56:12.383" v="1472" actId="26606"/>
          <ac:spMkLst>
            <pc:docMk/>
            <pc:sldMk cId="2565990550" sldId="261"/>
            <ac:spMk id="8208" creationId="{1AF3A4E2-BBAA-4917-85CA-6FCCC38E7DD4}"/>
          </ac:spMkLst>
        </pc:spChg>
        <pc:picChg chg="add mod ord">
          <ac:chgData name="Laskó,  Judit" userId="a8b464a1-271d-420b-956d-634e85374f15" providerId="ADAL" clId="{D321F2D2-758F-4655-94DD-1A665040EB48}" dt="2023-02-22T12:56:12.383" v="1472" actId="26606"/>
          <ac:picMkLst>
            <pc:docMk/>
            <pc:sldMk cId="2565990550" sldId="261"/>
            <ac:picMk id="8195" creationId="{B820A634-20FB-CD59-A12E-D0A8AC7903DB}"/>
          </ac:picMkLst>
        </pc:picChg>
        <pc:picChg chg="add mod ord">
          <ac:chgData name="Laskó,  Judit" userId="a8b464a1-271d-420b-956d-634e85374f15" providerId="ADAL" clId="{D321F2D2-758F-4655-94DD-1A665040EB48}" dt="2023-02-22T12:56:12.383" v="1472" actId="26606"/>
          <ac:picMkLst>
            <pc:docMk/>
            <pc:sldMk cId="2565990550" sldId="261"/>
            <ac:picMk id="8197" creationId="{AC435572-C8D0-42B0-8654-CB24F6B7A1FC}"/>
          </ac:picMkLst>
        </pc:picChg>
        <pc:picChg chg="add">
          <ac:chgData name="Laskó,  Judit" userId="a8b464a1-271d-420b-956d-634e85374f15" providerId="ADAL" clId="{D321F2D2-758F-4655-94DD-1A665040EB48}" dt="2023-02-22T12:56:12.383" v="1472" actId="26606"/>
          <ac:picMkLst>
            <pc:docMk/>
            <pc:sldMk cId="2565990550" sldId="261"/>
            <ac:picMk id="8204" creationId="{D27D1619-010D-4815-84BC-5515BE447258}"/>
          </ac:picMkLst>
        </pc:picChg>
        <pc:picChg chg="add">
          <ac:chgData name="Laskó,  Judit" userId="a8b464a1-271d-420b-956d-634e85374f15" providerId="ADAL" clId="{D321F2D2-758F-4655-94DD-1A665040EB48}" dt="2023-02-22T12:56:12.383" v="1472" actId="26606"/>
          <ac:picMkLst>
            <pc:docMk/>
            <pc:sldMk cId="2565990550" sldId="261"/>
            <ac:picMk id="8210" creationId="{6AE09A41-35A7-4E7B-94CC-84C362D7C8EE}"/>
          </ac:picMkLst>
        </pc:picChg>
        <pc:cxnChg chg="add">
          <ac:chgData name="Laskó,  Judit" userId="a8b464a1-271d-420b-956d-634e85374f15" providerId="ADAL" clId="{D321F2D2-758F-4655-94DD-1A665040EB48}" dt="2023-02-22T12:56:12.383" v="1472" actId="26606"/>
          <ac:cxnSpMkLst>
            <pc:docMk/>
            <pc:sldMk cId="2565990550" sldId="261"/>
            <ac:cxnSpMk id="8206" creationId="{B3198B3A-512B-4AF1-9E8F-384C7DFB0CC4}"/>
          </ac:cxnSpMkLst>
        </pc:cxnChg>
      </pc:sldChg>
      <pc:sldChg chg="addSp delSp modSp mod ord setBg setClrOvrMap">
        <pc:chgData name="Laskó,  Judit" userId="a8b464a1-271d-420b-956d-634e85374f15" providerId="ADAL" clId="{D321F2D2-758F-4655-94DD-1A665040EB48}" dt="2023-02-22T12:29:16.698" v="1048" actId="27636"/>
        <pc:sldMkLst>
          <pc:docMk/>
          <pc:sldMk cId="157191378" sldId="262"/>
        </pc:sldMkLst>
        <pc:spChg chg="del mod">
          <ac:chgData name="Laskó,  Judit" userId="a8b464a1-271d-420b-956d-634e85374f15" providerId="ADAL" clId="{D321F2D2-758F-4655-94DD-1A665040EB48}" dt="2023-02-22T12:28:53.446" v="1038" actId="478"/>
          <ac:spMkLst>
            <pc:docMk/>
            <pc:sldMk cId="157191378" sldId="262"/>
            <ac:spMk id="2" creationId="{32DE08D7-7077-DED6-E23C-CC9D067EF7C0}"/>
          </ac:spMkLst>
        </pc:spChg>
        <pc:spChg chg="mod">
          <ac:chgData name="Laskó,  Judit" userId="a8b464a1-271d-420b-956d-634e85374f15" providerId="ADAL" clId="{D321F2D2-758F-4655-94DD-1A665040EB48}" dt="2023-02-22T12:29:16.698" v="1048" actId="27636"/>
          <ac:spMkLst>
            <pc:docMk/>
            <pc:sldMk cId="157191378" sldId="262"/>
            <ac:spMk id="3" creationId="{41AA74EF-5F58-D8A4-C3B6-2CCA89E20404}"/>
          </ac:spMkLst>
        </pc:spChg>
        <pc:spChg chg="add del">
          <ac:chgData name="Laskó,  Judit" userId="a8b464a1-271d-420b-956d-634e85374f15" providerId="ADAL" clId="{D321F2D2-758F-4655-94DD-1A665040EB48}" dt="2023-02-22T12:25:21.775" v="985" actId="478"/>
          <ac:spMkLst>
            <pc:docMk/>
            <pc:sldMk cId="157191378" sldId="262"/>
            <ac:spMk id="4" creationId="{1B48E15C-679D-416D-8842-908A2631DAF5}"/>
          </ac:spMkLst>
        </pc:spChg>
        <pc:spChg chg="add del mod">
          <ac:chgData name="Laskó,  Judit" userId="a8b464a1-271d-420b-956d-634e85374f15" providerId="ADAL" clId="{D321F2D2-758F-4655-94DD-1A665040EB48}" dt="2023-02-22T12:29:02.667" v="1039" actId="478"/>
          <ac:spMkLst>
            <pc:docMk/>
            <pc:sldMk cId="157191378" sldId="262"/>
            <ac:spMk id="6" creationId="{623E7DB3-52E3-62C1-2FAC-F7C53FF3BA8F}"/>
          </ac:spMkLst>
        </pc:spChg>
        <pc:spChg chg="add del">
          <ac:chgData name="Laskó,  Judit" userId="a8b464a1-271d-420b-956d-634e85374f15" providerId="ADAL" clId="{D321F2D2-758F-4655-94DD-1A665040EB48}" dt="2023-02-22T12:28:20.485" v="1029" actId="26606"/>
          <ac:spMkLst>
            <pc:docMk/>
            <pc:sldMk cId="157191378" sldId="262"/>
            <ac:spMk id="6152" creationId="{A06B5813-8E93-4EEC-B5DD-E9F57F603A5F}"/>
          </ac:spMkLst>
        </pc:spChg>
        <pc:spChg chg="add del">
          <ac:chgData name="Laskó,  Judit" userId="a8b464a1-271d-420b-956d-634e85374f15" providerId="ADAL" clId="{D321F2D2-758F-4655-94DD-1A665040EB48}" dt="2023-02-22T12:28:28.572" v="1031" actId="26606"/>
          <ac:spMkLst>
            <pc:docMk/>
            <pc:sldMk cId="157191378" sldId="262"/>
            <ac:spMk id="6156" creationId="{CEEB192A-8443-482C-AFF6-77DB793E242D}"/>
          </ac:spMkLst>
        </pc:spChg>
        <pc:spChg chg="add">
          <ac:chgData name="Laskó,  Judit" userId="a8b464a1-271d-420b-956d-634e85374f15" providerId="ADAL" clId="{D321F2D2-758F-4655-94DD-1A665040EB48}" dt="2023-02-22T12:28:28.590" v="1032" actId="26606"/>
          <ac:spMkLst>
            <pc:docMk/>
            <pc:sldMk cId="157191378" sldId="262"/>
            <ac:spMk id="6160" creationId="{6329262A-BBAC-4ED5-BACF-96B3DD02433F}"/>
          </ac:spMkLst>
        </pc:spChg>
        <pc:picChg chg="add mod ord">
          <ac:chgData name="Laskó,  Judit" userId="a8b464a1-271d-420b-956d-634e85374f15" providerId="ADAL" clId="{D321F2D2-758F-4655-94DD-1A665040EB48}" dt="2023-02-22T12:28:28.590" v="1032" actId="26606"/>
          <ac:picMkLst>
            <pc:docMk/>
            <pc:sldMk cId="157191378" sldId="262"/>
            <ac:picMk id="6147" creationId="{16A6999C-113D-4900-B721-C58BD0E965BC}"/>
          </ac:picMkLst>
        </pc:picChg>
        <pc:picChg chg="add del">
          <ac:chgData name="Laskó,  Judit" userId="a8b464a1-271d-420b-956d-634e85374f15" providerId="ADAL" clId="{D321F2D2-758F-4655-94DD-1A665040EB48}" dt="2023-02-22T12:28:20.485" v="1029" actId="26606"/>
          <ac:picMkLst>
            <pc:docMk/>
            <pc:sldMk cId="157191378" sldId="262"/>
            <ac:picMk id="6154" creationId="{BDB9B4CD-9C12-49E2-BF8A-6063967BDD20}"/>
          </ac:picMkLst>
        </pc:picChg>
        <pc:picChg chg="add del">
          <ac:chgData name="Laskó,  Judit" userId="a8b464a1-271d-420b-956d-634e85374f15" providerId="ADAL" clId="{D321F2D2-758F-4655-94DD-1A665040EB48}" dt="2023-02-22T12:28:28.572" v="1031" actId="26606"/>
          <ac:picMkLst>
            <pc:docMk/>
            <pc:sldMk cId="157191378" sldId="262"/>
            <ac:picMk id="6157" creationId="{77CE03F7-0B3E-496D-9B90-C00E185FB30F}"/>
          </ac:picMkLst>
        </pc:picChg>
        <pc:picChg chg="add">
          <ac:chgData name="Laskó,  Judit" userId="a8b464a1-271d-420b-956d-634e85374f15" providerId="ADAL" clId="{D321F2D2-758F-4655-94DD-1A665040EB48}" dt="2023-02-22T12:28:28.590" v="1032" actId="26606"/>
          <ac:picMkLst>
            <pc:docMk/>
            <pc:sldMk cId="157191378" sldId="262"/>
            <ac:picMk id="6159" creationId="{CC5A98D3-A8B5-41F7-A61B-F6238BF50A30}"/>
          </ac:picMkLst>
        </pc:picChg>
      </pc:sldChg>
      <pc:sldChg chg="addSp delSp modSp mod setBg">
        <pc:chgData name="Laskó,  Judit" userId="a8b464a1-271d-420b-956d-634e85374f15" providerId="ADAL" clId="{D321F2D2-758F-4655-94DD-1A665040EB48}" dt="2023-02-22T12:02:46.594" v="851" actId="20577"/>
        <pc:sldMkLst>
          <pc:docMk/>
          <pc:sldMk cId="156626498" sldId="263"/>
        </pc:sldMkLst>
        <pc:spChg chg="mod ord">
          <ac:chgData name="Laskó,  Judit" userId="a8b464a1-271d-420b-956d-634e85374f15" providerId="ADAL" clId="{D321F2D2-758F-4655-94DD-1A665040EB48}" dt="2023-02-22T12:02:08.208" v="831" actId="26606"/>
          <ac:spMkLst>
            <pc:docMk/>
            <pc:sldMk cId="156626498" sldId="263"/>
            <ac:spMk id="2" creationId="{46839B88-F3A7-98AB-E4C8-6CA672D21652}"/>
          </ac:spMkLst>
        </pc:spChg>
        <pc:spChg chg="mod ord">
          <ac:chgData name="Laskó,  Judit" userId="a8b464a1-271d-420b-956d-634e85374f15" providerId="ADAL" clId="{D321F2D2-758F-4655-94DD-1A665040EB48}" dt="2023-02-22T12:02:46.594" v="851" actId="20577"/>
          <ac:spMkLst>
            <pc:docMk/>
            <pc:sldMk cId="156626498" sldId="263"/>
            <ac:spMk id="3" creationId="{898B6597-5FAA-5B3D-A4D4-541ED4349559}"/>
          </ac:spMkLst>
        </pc:spChg>
        <pc:spChg chg="add del">
          <ac:chgData name="Laskó,  Judit" userId="a8b464a1-271d-420b-956d-634e85374f15" providerId="ADAL" clId="{D321F2D2-758F-4655-94DD-1A665040EB48}" dt="2023-02-22T10:26:46.348" v="449" actId="478"/>
          <ac:spMkLst>
            <pc:docMk/>
            <pc:sldMk cId="156626498" sldId="263"/>
            <ac:spMk id="4" creationId="{B62AFE58-1595-DF26-21C5-6C7213637586}"/>
          </ac:spMkLst>
        </pc:spChg>
        <pc:spChg chg="add del">
          <ac:chgData name="Laskó,  Judit" userId="a8b464a1-271d-420b-956d-634e85374f15" providerId="ADAL" clId="{D321F2D2-758F-4655-94DD-1A665040EB48}" dt="2023-02-22T10:27:59.134" v="514" actId="478"/>
          <ac:spMkLst>
            <pc:docMk/>
            <pc:sldMk cId="156626498" sldId="263"/>
            <ac:spMk id="5" creationId="{A93D5365-DEC7-E0C5-2713-279D0A3BBD34}"/>
          </ac:spMkLst>
        </pc:spChg>
        <pc:spChg chg="add del">
          <ac:chgData name="Laskó,  Judit" userId="a8b464a1-271d-420b-956d-634e85374f15" providerId="ADAL" clId="{D321F2D2-758F-4655-94DD-1A665040EB48}" dt="2023-02-22T10:34:52.631" v="656" actId="26606"/>
          <ac:spMkLst>
            <pc:docMk/>
            <pc:sldMk cId="156626498" sldId="263"/>
            <ac:spMk id="3083" creationId="{32E8B708-EE54-4205-8E98-D2C5C16551A8}"/>
          </ac:spMkLst>
        </pc:spChg>
        <pc:spChg chg="add del">
          <ac:chgData name="Laskó,  Judit" userId="a8b464a1-271d-420b-956d-634e85374f15" providerId="ADAL" clId="{D321F2D2-758F-4655-94DD-1A665040EB48}" dt="2023-02-22T10:34:52.631" v="656" actId="26606"/>
          <ac:spMkLst>
            <pc:docMk/>
            <pc:sldMk cId="156626498" sldId="263"/>
            <ac:spMk id="3089" creationId="{30DAE06F-6F56-43AA-91B5-0630F68902DC}"/>
          </ac:spMkLst>
        </pc:spChg>
        <pc:spChg chg="add del">
          <ac:chgData name="Laskó,  Judit" userId="a8b464a1-271d-420b-956d-634e85374f15" providerId="ADAL" clId="{D321F2D2-758F-4655-94DD-1A665040EB48}" dt="2023-02-22T12:02:08.208" v="831" actId="26606"/>
          <ac:spMkLst>
            <pc:docMk/>
            <pc:sldMk cId="156626498" sldId="263"/>
            <ac:spMk id="3096" creationId="{65DE5BF6-2DB5-4618-AAF0-9FE8B3E0C0BF}"/>
          </ac:spMkLst>
        </pc:spChg>
        <pc:spChg chg="add del">
          <ac:chgData name="Laskó,  Judit" userId="a8b464a1-271d-420b-956d-634e85374f15" providerId="ADAL" clId="{D321F2D2-758F-4655-94DD-1A665040EB48}" dt="2023-02-22T12:02:08.208" v="831" actId="26606"/>
          <ac:spMkLst>
            <pc:docMk/>
            <pc:sldMk cId="156626498" sldId="263"/>
            <ac:spMk id="3102" creationId="{1AF3A4E2-BBAA-4917-85CA-6FCCC38E7DD4}"/>
          </ac:spMkLst>
        </pc:spChg>
        <pc:spChg chg="add">
          <ac:chgData name="Laskó,  Judit" userId="a8b464a1-271d-420b-956d-634e85374f15" providerId="ADAL" clId="{D321F2D2-758F-4655-94DD-1A665040EB48}" dt="2023-02-22T12:02:08.208" v="831" actId="26606"/>
          <ac:spMkLst>
            <pc:docMk/>
            <pc:sldMk cId="156626498" sldId="263"/>
            <ac:spMk id="3109" creationId="{65DE5BF6-2DB5-4618-AAF0-9FE8B3E0C0BF}"/>
          </ac:spMkLst>
        </pc:spChg>
        <pc:spChg chg="add">
          <ac:chgData name="Laskó,  Judit" userId="a8b464a1-271d-420b-956d-634e85374f15" providerId="ADAL" clId="{D321F2D2-758F-4655-94DD-1A665040EB48}" dt="2023-02-22T12:02:08.208" v="831" actId="26606"/>
          <ac:spMkLst>
            <pc:docMk/>
            <pc:sldMk cId="156626498" sldId="263"/>
            <ac:spMk id="3115" creationId="{1AF3A4E2-BBAA-4917-85CA-6FCCC38E7DD4}"/>
          </ac:spMkLst>
        </pc:spChg>
        <pc:picChg chg="add mod">
          <ac:chgData name="Laskó,  Judit" userId="a8b464a1-271d-420b-956d-634e85374f15" providerId="ADAL" clId="{D321F2D2-758F-4655-94DD-1A665040EB48}" dt="2023-02-22T10:34:52.631" v="656" actId="26606"/>
          <ac:picMkLst>
            <pc:docMk/>
            <pc:sldMk cId="156626498" sldId="263"/>
            <ac:picMk id="3076" creationId="{7386C394-0904-59B5-6112-6B4BD0B8CA24}"/>
          </ac:picMkLst>
        </pc:picChg>
        <pc:picChg chg="add del mod">
          <ac:chgData name="Laskó,  Judit" userId="a8b464a1-271d-420b-956d-634e85374f15" providerId="ADAL" clId="{D321F2D2-758F-4655-94DD-1A665040EB48}" dt="2023-02-22T12:01:27.151" v="825" actId="478"/>
          <ac:picMkLst>
            <pc:docMk/>
            <pc:sldMk cId="156626498" sldId="263"/>
            <ac:picMk id="3078" creationId="{0F788067-B496-5044-73F7-8E430A69593D}"/>
          </ac:picMkLst>
        </pc:picChg>
        <pc:picChg chg="add del">
          <ac:chgData name="Laskó,  Judit" userId="a8b464a1-271d-420b-956d-634e85374f15" providerId="ADAL" clId="{D321F2D2-758F-4655-94DD-1A665040EB48}" dt="2023-02-22T12:01:27.151" v="825" actId="478"/>
          <ac:picMkLst>
            <pc:docMk/>
            <pc:sldMk cId="156626498" sldId="263"/>
            <ac:picMk id="3080" creationId="{EB08B8CE-824F-9B54-D016-AB4799903480}"/>
          </ac:picMkLst>
        </pc:picChg>
        <pc:picChg chg="add mod ord">
          <ac:chgData name="Laskó,  Judit" userId="a8b464a1-271d-420b-956d-634e85374f15" providerId="ADAL" clId="{D321F2D2-758F-4655-94DD-1A665040EB48}" dt="2023-02-22T12:02:08.208" v="831" actId="26606"/>
          <ac:picMkLst>
            <pc:docMk/>
            <pc:sldMk cId="156626498" sldId="263"/>
            <ac:picMk id="3082" creationId="{076A5B94-E6C1-C38D-71BA-4E98B84E7661}"/>
          </ac:picMkLst>
        </pc:picChg>
        <pc:picChg chg="add del">
          <ac:chgData name="Laskó,  Judit" userId="a8b464a1-271d-420b-956d-634e85374f15" providerId="ADAL" clId="{D321F2D2-758F-4655-94DD-1A665040EB48}" dt="2023-02-22T10:34:52.631" v="656" actId="26606"/>
          <ac:picMkLst>
            <pc:docMk/>
            <pc:sldMk cId="156626498" sldId="263"/>
            <ac:picMk id="3085" creationId="{B36590CF-7F52-466B-B7B5-A3E5D7A4719C}"/>
          </ac:picMkLst>
        </pc:picChg>
        <pc:picChg chg="add del">
          <ac:chgData name="Laskó,  Judit" userId="a8b464a1-271d-420b-956d-634e85374f15" providerId="ADAL" clId="{D321F2D2-758F-4655-94DD-1A665040EB48}" dt="2023-02-22T10:34:52.631" v="656" actId="26606"/>
          <ac:picMkLst>
            <pc:docMk/>
            <pc:sldMk cId="156626498" sldId="263"/>
            <ac:picMk id="3091" creationId="{AF29F9E6-95CA-47FC-A32D-0A46957C6152}"/>
          </ac:picMkLst>
        </pc:picChg>
        <pc:picChg chg="add del">
          <ac:chgData name="Laskó,  Judit" userId="a8b464a1-271d-420b-956d-634e85374f15" providerId="ADAL" clId="{D321F2D2-758F-4655-94DD-1A665040EB48}" dt="2023-02-22T12:02:08.208" v="831" actId="26606"/>
          <ac:picMkLst>
            <pc:docMk/>
            <pc:sldMk cId="156626498" sldId="263"/>
            <ac:picMk id="3098" creationId="{D27D1619-010D-4815-84BC-5515BE447258}"/>
          </ac:picMkLst>
        </pc:picChg>
        <pc:picChg chg="add del">
          <ac:chgData name="Laskó,  Judit" userId="a8b464a1-271d-420b-956d-634e85374f15" providerId="ADAL" clId="{D321F2D2-758F-4655-94DD-1A665040EB48}" dt="2023-02-22T12:02:08.208" v="831" actId="26606"/>
          <ac:picMkLst>
            <pc:docMk/>
            <pc:sldMk cId="156626498" sldId="263"/>
            <ac:picMk id="3104" creationId="{6AE09A41-35A7-4E7B-94CC-84C362D7C8EE}"/>
          </ac:picMkLst>
        </pc:picChg>
        <pc:picChg chg="add">
          <ac:chgData name="Laskó,  Judit" userId="a8b464a1-271d-420b-956d-634e85374f15" providerId="ADAL" clId="{D321F2D2-758F-4655-94DD-1A665040EB48}" dt="2023-02-22T12:02:08.208" v="831" actId="26606"/>
          <ac:picMkLst>
            <pc:docMk/>
            <pc:sldMk cId="156626498" sldId="263"/>
            <ac:picMk id="3111" creationId="{D27D1619-010D-4815-84BC-5515BE447258}"/>
          </ac:picMkLst>
        </pc:picChg>
        <pc:picChg chg="add">
          <ac:chgData name="Laskó,  Judit" userId="a8b464a1-271d-420b-956d-634e85374f15" providerId="ADAL" clId="{D321F2D2-758F-4655-94DD-1A665040EB48}" dt="2023-02-22T12:02:08.208" v="831" actId="26606"/>
          <ac:picMkLst>
            <pc:docMk/>
            <pc:sldMk cId="156626498" sldId="263"/>
            <ac:picMk id="3117" creationId="{6AE09A41-35A7-4E7B-94CC-84C362D7C8EE}"/>
          </ac:picMkLst>
        </pc:picChg>
        <pc:cxnChg chg="add del mod">
          <ac:chgData name="Laskó,  Judit" userId="a8b464a1-271d-420b-956d-634e85374f15" providerId="ADAL" clId="{D321F2D2-758F-4655-94DD-1A665040EB48}" dt="2023-02-22T10:34:52.631" v="656" actId="26606"/>
          <ac:cxnSpMkLst>
            <pc:docMk/>
            <pc:sldMk cId="156626498" sldId="263"/>
            <ac:cxnSpMk id="3087" creationId="{A41B8C6B-85D7-4D98-AFE7-A4015D4140D5}"/>
          </ac:cxnSpMkLst>
        </pc:cxnChg>
        <pc:cxnChg chg="add del">
          <ac:chgData name="Laskó,  Judit" userId="a8b464a1-271d-420b-956d-634e85374f15" providerId="ADAL" clId="{D321F2D2-758F-4655-94DD-1A665040EB48}" dt="2023-02-22T12:02:08.208" v="831" actId="26606"/>
          <ac:cxnSpMkLst>
            <pc:docMk/>
            <pc:sldMk cId="156626498" sldId="263"/>
            <ac:cxnSpMk id="3100" creationId="{B3198B3A-512B-4AF1-9E8F-384C7DFB0CC4}"/>
          </ac:cxnSpMkLst>
        </pc:cxnChg>
        <pc:cxnChg chg="add">
          <ac:chgData name="Laskó,  Judit" userId="a8b464a1-271d-420b-956d-634e85374f15" providerId="ADAL" clId="{D321F2D2-758F-4655-94DD-1A665040EB48}" dt="2023-02-22T12:02:08.208" v="831" actId="26606"/>
          <ac:cxnSpMkLst>
            <pc:docMk/>
            <pc:sldMk cId="156626498" sldId="263"/>
            <ac:cxnSpMk id="3113" creationId="{B3198B3A-512B-4AF1-9E8F-384C7DFB0CC4}"/>
          </ac:cxnSpMkLst>
        </pc:cxnChg>
      </pc:sldChg>
      <pc:sldChg chg="addSp delSp modSp mod setBg setClrOvrMap">
        <pc:chgData name="Laskó,  Judit" userId="a8b464a1-271d-420b-956d-634e85374f15" providerId="ADAL" clId="{D321F2D2-758F-4655-94DD-1A665040EB48}" dt="2023-02-22T16:27:58.631" v="1659" actId="26606"/>
        <pc:sldMkLst>
          <pc:docMk/>
          <pc:sldMk cId="3670601808" sldId="264"/>
        </pc:sldMkLst>
        <pc:spChg chg="mod">
          <ac:chgData name="Laskó,  Judit" userId="a8b464a1-271d-420b-956d-634e85374f15" providerId="ADAL" clId="{D321F2D2-758F-4655-94DD-1A665040EB48}" dt="2023-02-22T16:27:58.631" v="1659" actId="26606"/>
          <ac:spMkLst>
            <pc:docMk/>
            <pc:sldMk cId="3670601808" sldId="264"/>
            <ac:spMk id="2" creationId="{9475AA24-D5DB-78F9-589A-88A1F3B0347B}"/>
          </ac:spMkLst>
        </pc:spChg>
        <pc:spChg chg="mod">
          <ac:chgData name="Laskó,  Judit" userId="a8b464a1-271d-420b-956d-634e85374f15" providerId="ADAL" clId="{D321F2D2-758F-4655-94DD-1A665040EB48}" dt="2023-02-22T16:27:58.631" v="1659" actId="26606"/>
          <ac:spMkLst>
            <pc:docMk/>
            <pc:sldMk cId="3670601808" sldId="264"/>
            <ac:spMk id="3" creationId="{714A5A70-60FD-0928-C0A3-F5B5A7869403}"/>
          </ac:spMkLst>
        </pc:spChg>
        <pc:spChg chg="add del">
          <ac:chgData name="Laskó,  Judit" userId="a8b464a1-271d-420b-956d-634e85374f15" providerId="ADAL" clId="{D321F2D2-758F-4655-94DD-1A665040EB48}" dt="2023-02-22T12:32:06.718" v="1105" actId="478"/>
          <ac:spMkLst>
            <pc:docMk/>
            <pc:sldMk cId="3670601808" sldId="264"/>
            <ac:spMk id="4" creationId="{5E3974BB-D7CB-716A-953C-64A426BC4FEF}"/>
          </ac:spMkLst>
        </pc:spChg>
        <pc:spChg chg="add del">
          <ac:chgData name="Laskó,  Judit" userId="a8b464a1-271d-420b-956d-634e85374f15" providerId="ADAL" clId="{D321F2D2-758F-4655-94DD-1A665040EB48}" dt="2023-02-22T12:37:03.443" v="1171" actId="26606"/>
          <ac:spMkLst>
            <pc:docMk/>
            <pc:sldMk cId="3670601808" sldId="264"/>
            <ac:spMk id="7176" creationId="{A06B5813-8E93-4EEC-B5DD-E9F57F603A5F}"/>
          </ac:spMkLst>
        </pc:spChg>
        <pc:spChg chg="add del">
          <ac:chgData name="Laskó,  Judit" userId="a8b464a1-271d-420b-956d-634e85374f15" providerId="ADAL" clId="{D321F2D2-758F-4655-94DD-1A665040EB48}" dt="2023-02-22T12:37:03.426" v="1170" actId="26606"/>
          <ac:spMkLst>
            <pc:docMk/>
            <pc:sldMk cId="3670601808" sldId="264"/>
            <ac:spMk id="7183" creationId="{4290E407-46D5-417C-950B-FFCE020FBACE}"/>
          </ac:spMkLst>
        </pc:spChg>
        <pc:spChg chg="add del">
          <ac:chgData name="Laskó,  Judit" userId="a8b464a1-271d-420b-956d-634e85374f15" providerId="ADAL" clId="{D321F2D2-758F-4655-94DD-1A665040EB48}" dt="2023-02-22T16:27:58.631" v="1659" actId="26606"/>
          <ac:spMkLst>
            <pc:docMk/>
            <pc:sldMk cId="3670601808" sldId="264"/>
            <ac:spMk id="7191" creationId="{A06B5813-8E93-4EEC-B5DD-E9F57F603A5F}"/>
          </ac:spMkLst>
        </pc:spChg>
        <pc:spChg chg="add del">
          <ac:chgData name="Laskó,  Judit" userId="a8b464a1-271d-420b-956d-634e85374f15" providerId="ADAL" clId="{D321F2D2-758F-4655-94DD-1A665040EB48}" dt="2023-02-22T16:27:58.605" v="1658" actId="26606"/>
          <ac:spMkLst>
            <pc:docMk/>
            <pc:sldMk cId="3670601808" sldId="264"/>
            <ac:spMk id="7197" creationId="{CEEB192A-8443-482C-AFF6-77DB793E242D}"/>
          </ac:spMkLst>
        </pc:spChg>
        <pc:spChg chg="add">
          <ac:chgData name="Laskó,  Judit" userId="a8b464a1-271d-420b-956d-634e85374f15" providerId="ADAL" clId="{D321F2D2-758F-4655-94DD-1A665040EB48}" dt="2023-02-22T16:27:58.631" v="1659" actId="26606"/>
          <ac:spMkLst>
            <pc:docMk/>
            <pc:sldMk cId="3670601808" sldId="264"/>
            <ac:spMk id="7202" creationId="{1FFF7873-0DD0-4FEA-8FE9-8DD8AEA4315B}"/>
          </ac:spMkLst>
        </pc:spChg>
        <pc:picChg chg="add del mod ord">
          <ac:chgData name="Laskó,  Judit" userId="a8b464a1-271d-420b-956d-634e85374f15" providerId="ADAL" clId="{D321F2D2-758F-4655-94DD-1A665040EB48}" dt="2023-02-22T16:27:28.315" v="1655" actId="478"/>
          <ac:picMkLst>
            <pc:docMk/>
            <pc:sldMk cId="3670601808" sldId="264"/>
            <ac:picMk id="7171" creationId="{16B745E0-4495-21EF-C0B2-71EC32E16776}"/>
          </ac:picMkLst>
        </pc:picChg>
        <pc:picChg chg="add mod ord">
          <ac:chgData name="Laskó,  Judit" userId="a8b464a1-271d-420b-956d-634e85374f15" providerId="ADAL" clId="{D321F2D2-758F-4655-94DD-1A665040EB48}" dt="2023-02-22T16:27:58.631" v="1659" actId="26606"/>
          <ac:picMkLst>
            <pc:docMk/>
            <pc:sldMk cId="3670601808" sldId="264"/>
            <ac:picMk id="7173" creationId="{AFCBFB36-51E2-EC05-B5AF-66766639EF95}"/>
          </ac:picMkLst>
        </pc:picChg>
        <pc:picChg chg="add del">
          <ac:chgData name="Laskó,  Judit" userId="a8b464a1-271d-420b-956d-634e85374f15" providerId="ADAL" clId="{D321F2D2-758F-4655-94DD-1A665040EB48}" dt="2023-02-22T12:37:03.443" v="1171" actId="26606"/>
          <ac:picMkLst>
            <pc:docMk/>
            <pc:sldMk cId="3670601808" sldId="264"/>
            <ac:picMk id="7178" creationId="{BDB9B4CD-9C12-49E2-BF8A-6063967BDD20}"/>
          </ac:picMkLst>
        </pc:picChg>
        <pc:picChg chg="add del">
          <ac:chgData name="Laskó,  Judit" userId="a8b464a1-271d-420b-956d-634e85374f15" providerId="ADAL" clId="{D321F2D2-758F-4655-94DD-1A665040EB48}" dt="2023-02-22T12:37:03.426" v="1170" actId="26606"/>
          <ac:picMkLst>
            <pc:docMk/>
            <pc:sldMk cId="3670601808" sldId="264"/>
            <ac:picMk id="7185" creationId="{59757E87-8140-4CB5-A5D5-45526A79879F}"/>
          </ac:picMkLst>
        </pc:picChg>
        <pc:picChg chg="add del">
          <ac:chgData name="Laskó,  Judit" userId="a8b464a1-271d-420b-956d-634e85374f15" providerId="ADAL" clId="{D321F2D2-758F-4655-94DD-1A665040EB48}" dt="2023-02-22T12:37:03.426" v="1170" actId="26606"/>
          <ac:picMkLst>
            <pc:docMk/>
            <pc:sldMk cId="3670601808" sldId="264"/>
            <ac:picMk id="7187" creationId="{B07B28F1-DF3A-40EC-B797-F8D0E88FC96F}"/>
          </ac:picMkLst>
        </pc:picChg>
        <pc:picChg chg="add del">
          <ac:chgData name="Laskó,  Judit" userId="a8b464a1-271d-420b-956d-634e85374f15" providerId="ADAL" clId="{D321F2D2-758F-4655-94DD-1A665040EB48}" dt="2023-02-22T16:27:58.631" v="1659" actId="26606"/>
          <ac:picMkLst>
            <pc:docMk/>
            <pc:sldMk cId="3670601808" sldId="264"/>
            <ac:picMk id="7192" creationId="{BDB9B4CD-9C12-49E2-BF8A-6063967BDD20}"/>
          </ac:picMkLst>
        </pc:picChg>
        <pc:picChg chg="add del">
          <ac:chgData name="Laskó,  Judit" userId="a8b464a1-271d-420b-956d-634e85374f15" providerId="ADAL" clId="{D321F2D2-758F-4655-94DD-1A665040EB48}" dt="2023-02-22T16:27:58.605" v="1658" actId="26606"/>
          <ac:picMkLst>
            <pc:docMk/>
            <pc:sldMk cId="3670601808" sldId="264"/>
            <ac:picMk id="7199" creationId="{77CE03F7-0B3E-496D-9B90-C00E185FB30F}"/>
          </ac:picMkLst>
        </pc:picChg>
        <pc:picChg chg="add">
          <ac:chgData name="Laskó,  Judit" userId="a8b464a1-271d-420b-956d-634e85374f15" providerId="ADAL" clId="{D321F2D2-758F-4655-94DD-1A665040EB48}" dt="2023-02-22T16:27:58.631" v="1659" actId="26606"/>
          <ac:picMkLst>
            <pc:docMk/>
            <pc:sldMk cId="3670601808" sldId="264"/>
            <ac:picMk id="7203" creationId="{DD2CF979-0F0E-4E68-A483-DBF0A635F3EC}"/>
          </ac:picMkLst>
        </pc:picChg>
        <pc:picChg chg="add">
          <ac:chgData name="Laskó,  Judit" userId="a8b464a1-271d-420b-956d-634e85374f15" providerId="ADAL" clId="{D321F2D2-758F-4655-94DD-1A665040EB48}" dt="2023-02-22T16:27:58.631" v="1659" actId="26606"/>
          <ac:picMkLst>
            <pc:docMk/>
            <pc:sldMk cId="3670601808" sldId="264"/>
            <ac:picMk id="7204" creationId="{82284447-B84C-4C3B-98EA-03E44DB755D8}"/>
          </ac:picMkLst>
        </pc:picChg>
        <pc:cxnChg chg="add del">
          <ac:chgData name="Laskó,  Judit" userId="a8b464a1-271d-420b-956d-634e85374f15" providerId="ADAL" clId="{D321F2D2-758F-4655-94DD-1A665040EB48}" dt="2023-02-22T12:37:03.426" v="1170" actId="26606"/>
          <ac:cxnSpMkLst>
            <pc:docMk/>
            <pc:sldMk cId="3670601808" sldId="264"/>
            <ac:cxnSpMk id="7189" creationId="{064BBE8E-0488-4569-B2DA-2BC2186AC74E}"/>
          </ac:cxnSpMkLst>
        </pc:cxnChg>
        <pc:cxnChg chg="add">
          <ac:chgData name="Laskó,  Judit" userId="a8b464a1-271d-420b-956d-634e85374f15" providerId="ADAL" clId="{D321F2D2-758F-4655-94DD-1A665040EB48}" dt="2023-02-22T16:27:58.631" v="1659" actId="26606"/>
          <ac:cxnSpMkLst>
            <pc:docMk/>
            <pc:sldMk cId="3670601808" sldId="264"/>
            <ac:cxnSpMk id="7201" creationId="{4140E084-3765-4F4D-AD43-DDB43996997B}"/>
          </ac:cxnSpMkLst>
        </pc:cxnChg>
      </pc:sldChg>
      <pc:sldChg chg="addSp delSp modSp mod setBg">
        <pc:chgData name="Laskó,  Judit" userId="a8b464a1-271d-420b-956d-634e85374f15" providerId="ADAL" clId="{D321F2D2-758F-4655-94DD-1A665040EB48}" dt="2023-02-22T16:15:01.774" v="1651" actId="20577"/>
        <pc:sldMkLst>
          <pc:docMk/>
          <pc:sldMk cId="4253685199" sldId="265"/>
        </pc:sldMkLst>
        <pc:spChg chg="mod">
          <ac:chgData name="Laskó,  Judit" userId="a8b464a1-271d-420b-956d-634e85374f15" providerId="ADAL" clId="{D321F2D2-758F-4655-94DD-1A665040EB48}" dt="2023-02-22T10:35:56.663" v="663" actId="1076"/>
          <ac:spMkLst>
            <pc:docMk/>
            <pc:sldMk cId="4253685199" sldId="265"/>
            <ac:spMk id="2" creationId="{505108AE-5104-F220-4B7C-45743670CBFC}"/>
          </ac:spMkLst>
        </pc:spChg>
        <pc:spChg chg="mod">
          <ac:chgData name="Laskó,  Judit" userId="a8b464a1-271d-420b-956d-634e85374f15" providerId="ADAL" clId="{D321F2D2-758F-4655-94DD-1A665040EB48}" dt="2023-02-22T16:15:01.774" v="1651" actId="20577"/>
          <ac:spMkLst>
            <pc:docMk/>
            <pc:sldMk cId="4253685199" sldId="265"/>
            <ac:spMk id="3" creationId="{223247A2-FAE3-BF76-0C66-EE55EFD11235}"/>
          </ac:spMkLst>
        </pc:spChg>
        <pc:spChg chg="add del">
          <ac:chgData name="Laskó,  Judit" userId="a8b464a1-271d-420b-956d-634e85374f15" providerId="ADAL" clId="{D321F2D2-758F-4655-94DD-1A665040EB48}" dt="2023-02-22T09:42:23.252" v="66"/>
          <ac:spMkLst>
            <pc:docMk/>
            <pc:sldMk cId="4253685199" sldId="265"/>
            <ac:spMk id="4" creationId="{49AFBE70-E16B-8FDA-FEC5-E49E650C0C86}"/>
          </ac:spMkLst>
        </pc:spChg>
        <pc:spChg chg="add del">
          <ac:chgData name="Laskó,  Judit" userId="a8b464a1-271d-420b-956d-634e85374f15" providerId="ADAL" clId="{D321F2D2-758F-4655-94DD-1A665040EB48}" dt="2023-02-22T09:42:52.989" v="72" actId="478"/>
          <ac:spMkLst>
            <pc:docMk/>
            <pc:sldMk cId="4253685199" sldId="265"/>
            <ac:spMk id="5" creationId="{56B7E23E-E920-1FC2-A344-38F8D301300E}"/>
          </ac:spMkLst>
        </pc:spChg>
        <pc:picChg chg="add mod">
          <ac:chgData name="Laskó,  Judit" userId="a8b464a1-271d-420b-956d-634e85374f15" providerId="ADAL" clId="{D321F2D2-758F-4655-94DD-1A665040EB48}" dt="2023-02-22T10:36:13.382" v="668" actId="1076"/>
          <ac:picMkLst>
            <pc:docMk/>
            <pc:sldMk cId="4253685199" sldId="265"/>
            <ac:picMk id="1028" creationId="{67F4819D-59CA-DA47-264A-81FF0058A735}"/>
          </ac:picMkLst>
        </pc:picChg>
        <pc:picChg chg="add mod">
          <ac:chgData name="Laskó,  Judit" userId="a8b464a1-271d-420b-956d-634e85374f15" providerId="ADAL" clId="{D321F2D2-758F-4655-94DD-1A665040EB48}" dt="2023-02-22T09:49:10.907" v="156" actId="26606"/>
          <ac:picMkLst>
            <pc:docMk/>
            <pc:sldMk cId="4253685199" sldId="265"/>
            <ac:picMk id="1030" creationId="{41F3306E-3640-BC7F-E79D-B0F2AC29563D}"/>
          </ac:picMkLst>
        </pc:picChg>
        <pc:picChg chg="add mod">
          <ac:chgData name="Laskó,  Judit" userId="a8b464a1-271d-420b-956d-634e85374f15" providerId="ADAL" clId="{D321F2D2-758F-4655-94DD-1A665040EB48}" dt="2023-02-22T09:49:10.907" v="156" actId="26606"/>
          <ac:picMkLst>
            <pc:docMk/>
            <pc:sldMk cId="4253685199" sldId="265"/>
            <ac:picMk id="1032" creationId="{C0E5B526-6E40-9A77-6D3F-1E802CD584D5}"/>
          </ac:picMkLst>
        </pc:picChg>
      </pc:sldChg>
      <pc:sldChg chg="addSp delSp modSp mod setBg setClrOvrMap">
        <pc:chgData name="Laskó,  Judit" userId="a8b464a1-271d-420b-956d-634e85374f15" providerId="ADAL" clId="{D321F2D2-758F-4655-94DD-1A665040EB48}" dt="2023-02-22T16:36:05.589" v="1710" actId="14100"/>
        <pc:sldMkLst>
          <pc:docMk/>
          <pc:sldMk cId="3342670679" sldId="266"/>
        </pc:sldMkLst>
        <pc:spChg chg="mod ord">
          <ac:chgData name="Laskó,  Judit" userId="a8b464a1-271d-420b-956d-634e85374f15" providerId="ADAL" clId="{D321F2D2-758F-4655-94DD-1A665040EB48}" dt="2023-02-22T16:36:05.589" v="1710" actId="14100"/>
          <ac:spMkLst>
            <pc:docMk/>
            <pc:sldMk cId="3342670679" sldId="266"/>
            <ac:spMk id="2" creationId="{D2662866-91D2-7B58-5CEA-56C8F5332687}"/>
          </ac:spMkLst>
        </pc:spChg>
        <pc:spChg chg="del mod">
          <ac:chgData name="Laskó,  Judit" userId="a8b464a1-271d-420b-956d-634e85374f15" providerId="ADAL" clId="{D321F2D2-758F-4655-94DD-1A665040EB48}" dt="2023-02-22T13:10:24.675" v="1551" actId="478"/>
          <ac:spMkLst>
            <pc:docMk/>
            <pc:sldMk cId="3342670679" sldId="266"/>
            <ac:spMk id="3" creationId="{CA96C68C-AEDB-4205-7837-43354591C385}"/>
          </ac:spMkLst>
        </pc:spChg>
        <pc:spChg chg="add del">
          <ac:chgData name="Laskó,  Judit" userId="a8b464a1-271d-420b-956d-634e85374f15" providerId="ADAL" clId="{D321F2D2-758F-4655-94DD-1A665040EB48}" dt="2023-02-22T13:11:24.749" v="1560" actId="26606"/>
          <ac:spMkLst>
            <pc:docMk/>
            <pc:sldMk cId="3342670679" sldId="266"/>
            <ac:spMk id="20" creationId="{D43FC05F-1D54-4CD6-BB1A-662D99BAB03F}"/>
          </ac:spMkLst>
        </pc:spChg>
        <pc:spChg chg="add del">
          <ac:chgData name="Laskó,  Judit" userId="a8b464a1-271d-420b-956d-634e85374f15" providerId="ADAL" clId="{D321F2D2-758F-4655-94DD-1A665040EB48}" dt="2023-02-22T16:29:55.183" v="1667" actId="26606"/>
          <ac:spMkLst>
            <pc:docMk/>
            <pc:sldMk cId="3342670679" sldId="266"/>
            <ac:spMk id="26" creationId="{EAAFB5E6-1C84-433D-A3E3-569531FBC0A1}"/>
          </ac:spMkLst>
        </pc:spChg>
        <pc:spChg chg="add del">
          <ac:chgData name="Laskó,  Judit" userId="a8b464a1-271d-420b-956d-634e85374f15" providerId="ADAL" clId="{D321F2D2-758F-4655-94DD-1A665040EB48}" dt="2023-02-22T16:29:55.183" v="1667" actId="26606"/>
          <ac:spMkLst>
            <pc:docMk/>
            <pc:sldMk cId="3342670679" sldId="266"/>
            <ac:spMk id="28" creationId="{D32D7831-EF2A-45A6-9F91-4704CDEE6F6A}"/>
          </ac:spMkLst>
        </pc:spChg>
        <pc:spChg chg="add del">
          <ac:chgData name="Laskó,  Judit" userId="a8b464a1-271d-420b-956d-634e85374f15" providerId="ADAL" clId="{D321F2D2-758F-4655-94DD-1A665040EB48}" dt="2023-02-22T16:29:55.183" v="1667" actId="26606"/>
          <ac:spMkLst>
            <pc:docMk/>
            <pc:sldMk cId="3342670679" sldId="266"/>
            <ac:spMk id="31" creationId="{C4D672C2-7FB4-48A5-B1CF-E447B64871C2}"/>
          </ac:spMkLst>
        </pc:spChg>
        <pc:spChg chg="add del">
          <ac:chgData name="Laskó,  Judit" userId="a8b464a1-271d-420b-956d-634e85374f15" providerId="ADAL" clId="{D321F2D2-758F-4655-94DD-1A665040EB48}" dt="2023-02-22T16:29:55.183" v="1667" actId="26606"/>
          <ac:spMkLst>
            <pc:docMk/>
            <pc:sldMk cId="3342670679" sldId="266"/>
            <ac:spMk id="34" creationId="{B10E4138-04CC-49F9-9154-680D5F0FAD4E}"/>
          </ac:spMkLst>
        </pc:spChg>
        <pc:spChg chg="add del">
          <ac:chgData name="Laskó,  Judit" userId="a8b464a1-271d-420b-956d-634e85374f15" providerId="ADAL" clId="{D321F2D2-758F-4655-94DD-1A665040EB48}" dt="2023-02-22T16:29:28.768" v="1664" actId="26606"/>
          <ac:spMkLst>
            <pc:docMk/>
            <pc:sldMk cId="3342670679" sldId="266"/>
            <ac:spMk id="43" creationId="{D9A2C2F4-3DE8-4946-A834-28B7AC0F6C86}"/>
          </ac:spMkLst>
        </pc:spChg>
        <pc:spChg chg="add del">
          <ac:chgData name="Laskó,  Judit" userId="a8b464a1-271d-420b-956d-634e85374f15" providerId="ADAL" clId="{D321F2D2-758F-4655-94DD-1A665040EB48}" dt="2023-02-22T16:29:55.131" v="1666" actId="26606"/>
          <ac:spMkLst>
            <pc:docMk/>
            <pc:sldMk cId="3342670679" sldId="266"/>
            <ac:spMk id="53" creationId="{FD89322B-D5EE-4F94-A9CB-0727D3EB4C5F}"/>
          </ac:spMkLst>
        </pc:spChg>
        <pc:spChg chg="add del">
          <ac:chgData name="Laskó,  Judit" userId="a8b464a1-271d-420b-956d-634e85374f15" providerId="ADAL" clId="{D321F2D2-758F-4655-94DD-1A665040EB48}" dt="2023-02-22T16:30:36.637" v="1677" actId="26606"/>
          <ac:spMkLst>
            <pc:docMk/>
            <pc:sldMk cId="3342670679" sldId="266"/>
            <ac:spMk id="60" creationId="{D9A2C2F4-3DE8-4946-A834-28B7AC0F6C86}"/>
          </ac:spMkLst>
        </pc:spChg>
        <pc:spChg chg="add del">
          <ac:chgData name="Laskó,  Judit" userId="a8b464a1-271d-420b-956d-634e85374f15" providerId="ADAL" clId="{D321F2D2-758F-4655-94DD-1A665040EB48}" dt="2023-02-22T16:30:36.589" v="1676" actId="26606"/>
          <ac:spMkLst>
            <pc:docMk/>
            <pc:sldMk cId="3342670679" sldId="266"/>
            <ac:spMk id="72" creationId="{B40FCD49-2060-48B9-8212-8A5F1DF4726F}"/>
          </ac:spMkLst>
        </pc:spChg>
        <pc:spChg chg="add del">
          <ac:chgData name="Laskó,  Judit" userId="a8b464a1-271d-420b-956d-634e85374f15" providerId="ADAL" clId="{D321F2D2-758F-4655-94DD-1A665040EB48}" dt="2023-02-22T16:31:23.167" v="1680" actId="26606"/>
          <ac:spMkLst>
            <pc:docMk/>
            <pc:sldMk cId="3342670679" sldId="266"/>
            <ac:spMk id="79" creationId="{6A4FFBBF-1D01-492B-8F2A-31B7572903B3}"/>
          </ac:spMkLst>
        </pc:spChg>
        <pc:spChg chg="add">
          <ac:chgData name="Laskó,  Judit" userId="a8b464a1-271d-420b-956d-634e85374f15" providerId="ADAL" clId="{D321F2D2-758F-4655-94DD-1A665040EB48}" dt="2023-02-22T16:31:23.167" v="1680" actId="26606"/>
          <ac:spMkLst>
            <pc:docMk/>
            <pc:sldMk cId="3342670679" sldId="266"/>
            <ac:spMk id="89" creationId="{D9A2C2F4-3DE8-4946-A834-28B7AC0F6C86}"/>
          </ac:spMkLst>
        </pc:spChg>
        <pc:picChg chg="add del mod ord">
          <ac:chgData name="Laskó,  Judit" userId="a8b464a1-271d-420b-956d-634e85374f15" providerId="ADAL" clId="{D321F2D2-758F-4655-94DD-1A665040EB48}" dt="2023-02-22T16:29:19.392" v="1661" actId="478"/>
          <ac:picMkLst>
            <pc:docMk/>
            <pc:sldMk cId="3342670679" sldId="266"/>
            <ac:picMk id="5" creationId="{EBB40073-57BB-A2F2-10BE-9059350C5AF5}"/>
          </ac:picMkLst>
        </pc:picChg>
        <pc:picChg chg="add del mod">
          <ac:chgData name="Laskó,  Judit" userId="a8b464a1-271d-420b-956d-634e85374f15" providerId="ADAL" clId="{D321F2D2-758F-4655-94DD-1A665040EB48}" dt="2023-02-22T16:29:20.290" v="1662" actId="478"/>
          <ac:picMkLst>
            <pc:docMk/>
            <pc:sldMk cId="3342670679" sldId="266"/>
            <ac:picMk id="7" creationId="{4D02B6B5-9DDA-A96A-07FA-7959EA3DC473}"/>
          </ac:picMkLst>
        </pc:picChg>
        <pc:picChg chg="add del mod">
          <ac:chgData name="Laskó,  Judit" userId="a8b464a1-271d-420b-956d-634e85374f15" providerId="ADAL" clId="{D321F2D2-758F-4655-94DD-1A665040EB48}" dt="2023-02-22T16:29:17.746" v="1660" actId="478"/>
          <ac:picMkLst>
            <pc:docMk/>
            <pc:sldMk cId="3342670679" sldId="266"/>
            <ac:picMk id="9" creationId="{52F0D1C3-9FF9-AA8E-07E2-62E3ADB7A471}"/>
          </ac:picMkLst>
        </pc:picChg>
        <pc:picChg chg="add del mod ord">
          <ac:chgData name="Laskó,  Judit" userId="a8b464a1-271d-420b-956d-634e85374f15" providerId="ADAL" clId="{D321F2D2-758F-4655-94DD-1A665040EB48}" dt="2023-02-22T16:32:01.043" v="1687" actId="478"/>
          <ac:picMkLst>
            <pc:docMk/>
            <pc:sldMk cId="3342670679" sldId="266"/>
            <ac:picMk id="11" creationId="{46E03503-ECCC-0AEA-1D87-5B953E2710B5}"/>
          </ac:picMkLst>
        </pc:picChg>
        <pc:picChg chg="add mod modCrop">
          <ac:chgData name="Laskó,  Judit" userId="a8b464a1-271d-420b-956d-634e85374f15" providerId="ADAL" clId="{D321F2D2-758F-4655-94DD-1A665040EB48}" dt="2023-02-22T16:33:11.182" v="1699" actId="1076"/>
          <ac:picMkLst>
            <pc:docMk/>
            <pc:sldMk cId="3342670679" sldId="266"/>
            <ac:picMk id="13" creationId="{9CFAFC60-1898-0587-FE06-8E7B44E95521}"/>
          </ac:picMkLst>
        </pc:picChg>
        <pc:picChg chg="add del">
          <ac:chgData name="Laskó,  Judit" userId="a8b464a1-271d-420b-956d-634e85374f15" providerId="ADAL" clId="{D321F2D2-758F-4655-94DD-1A665040EB48}" dt="2023-02-22T13:11:24.749" v="1560" actId="26606"/>
          <ac:picMkLst>
            <pc:docMk/>
            <pc:sldMk cId="3342670679" sldId="266"/>
            <ac:picMk id="16" creationId="{A9FB7553-CC30-4E3C-8D25-CC941C275D4B}"/>
          </ac:picMkLst>
        </pc:picChg>
        <pc:picChg chg="add del">
          <ac:chgData name="Laskó,  Judit" userId="a8b464a1-271d-420b-956d-634e85374f15" providerId="ADAL" clId="{D321F2D2-758F-4655-94DD-1A665040EB48}" dt="2023-02-22T13:11:24.749" v="1560" actId="26606"/>
          <ac:picMkLst>
            <pc:docMk/>
            <pc:sldMk cId="3342670679" sldId="266"/>
            <ac:picMk id="18" creationId="{5C7E065C-E7F2-4936-AF00-329B0941A86B}"/>
          </ac:picMkLst>
        </pc:picChg>
        <pc:picChg chg="add del">
          <ac:chgData name="Laskó,  Judit" userId="a8b464a1-271d-420b-956d-634e85374f15" providerId="ADAL" clId="{D321F2D2-758F-4655-94DD-1A665040EB48}" dt="2023-02-22T13:11:24.749" v="1560" actId="26606"/>
          <ac:picMkLst>
            <pc:docMk/>
            <pc:sldMk cId="3342670679" sldId="266"/>
            <ac:picMk id="22" creationId="{4787E706-CF77-4EA9-A654-B15163765608}"/>
          </ac:picMkLst>
        </pc:picChg>
        <pc:picChg chg="add del">
          <ac:chgData name="Laskó,  Judit" userId="a8b464a1-271d-420b-956d-634e85374f15" providerId="ADAL" clId="{D321F2D2-758F-4655-94DD-1A665040EB48}" dt="2023-02-22T13:11:24.749" v="1560" actId="26606"/>
          <ac:picMkLst>
            <pc:docMk/>
            <pc:sldMk cId="3342670679" sldId="266"/>
            <ac:picMk id="24" creationId="{0C0A9EF3-4DDB-4783-84E6-2926ACBABD97}"/>
          </ac:picMkLst>
        </pc:picChg>
        <pc:picChg chg="add del">
          <ac:chgData name="Laskó,  Judit" userId="a8b464a1-271d-420b-956d-634e85374f15" providerId="ADAL" clId="{D321F2D2-758F-4655-94DD-1A665040EB48}" dt="2023-02-22T16:29:55.183" v="1667" actId="26606"/>
          <ac:picMkLst>
            <pc:docMk/>
            <pc:sldMk cId="3342670679" sldId="266"/>
            <ac:picMk id="27" creationId="{A9FB7553-CC30-4E3C-8D25-CC941C275D4B}"/>
          </ac:picMkLst>
        </pc:picChg>
        <pc:picChg chg="add del">
          <ac:chgData name="Laskó,  Judit" userId="a8b464a1-271d-420b-956d-634e85374f15" providerId="ADAL" clId="{D321F2D2-758F-4655-94DD-1A665040EB48}" dt="2023-02-22T16:29:55.183" v="1667" actId="26606"/>
          <ac:picMkLst>
            <pc:docMk/>
            <pc:sldMk cId="3342670679" sldId="266"/>
            <ac:picMk id="29" creationId="{5C7E065C-E7F2-4936-AF00-329B0941A86B}"/>
          </ac:picMkLst>
        </pc:picChg>
        <pc:picChg chg="add del">
          <ac:chgData name="Laskó,  Judit" userId="a8b464a1-271d-420b-956d-634e85374f15" providerId="ADAL" clId="{D321F2D2-758F-4655-94DD-1A665040EB48}" dt="2023-02-22T16:29:55.183" v="1667" actId="26606"/>
          <ac:picMkLst>
            <pc:docMk/>
            <pc:sldMk cId="3342670679" sldId="266"/>
            <ac:picMk id="32" creationId="{3CE74C8D-85F0-4F1B-BE16-9393C07293CA}"/>
          </ac:picMkLst>
        </pc:picChg>
        <pc:picChg chg="add del">
          <ac:chgData name="Laskó,  Judit" userId="a8b464a1-271d-420b-956d-634e85374f15" providerId="ADAL" clId="{D321F2D2-758F-4655-94DD-1A665040EB48}" dt="2023-02-22T16:29:55.183" v="1667" actId="26606"/>
          <ac:picMkLst>
            <pc:docMk/>
            <pc:sldMk cId="3342670679" sldId="266"/>
            <ac:picMk id="33" creationId="{C6AF9927-77AC-4DE8-A3DA-399989C3DBE2}"/>
          </ac:picMkLst>
        </pc:picChg>
        <pc:picChg chg="add del">
          <ac:chgData name="Laskó,  Judit" userId="a8b464a1-271d-420b-956d-634e85374f15" providerId="ADAL" clId="{D321F2D2-758F-4655-94DD-1A665040EB48}" dt="2023-02-22T16:29:28.768" v="1664" actId="26606"/>
          <ac:picMkLst>
            <pc:docMk/>
            <pc:sldMk cId="3342670679" sldId="266"/>
            <ac:picMk id="39" creationId="{80DF651B-0216-4CE1-9993-9C81C4629822}"/>
          </ac:picMkLst>
        </pc:picChg>
        <pc:picChg chg="add del">
          <ac:chgData name="Laskó,  Judit" userId="a8b464a1-271d-420b-956d-634e85374f15" providerId="ADAL" clId="{D321F2D2-758F-4655-94DD-1A665040EB48}" dt="2023-02-22T16:29:28.768" v="1664" actId="26606"/>
          <ac:picMkLst>
            <pc:docMk/>
            <pc:sldMk cId="3342670679" sldId="266"/>
            <ac:picMk id="41" creationId="{AB703B97-31D0-4D92-B70B-F64FFB490256}"/>
          </ac:picMkLst>
        </pc:picChg>
        <pc:picChg chg="add del">
          <ac:chgData name="Laskó,  Judit" userId="a8b464a1-271d-420b-956d-634e85374f15" providerId="ADAL" clId="{D321F2D2-758F-4655-94DD-1A665040EB48}" dt="2023-02-22T16:29:28.768" v="1664" actId="26606"/>
          <ac:picMkLst>
            <pc:docMk/>
            <pc:sldMk cId="3342670679" sldId="266"/>
            <ac:picMk id="45" creationId="{9D56D576-2007-4499-96AC-B7E9FF3AA771}"/>
          </ac:picMkLst>
        </pc:picChg>
        <pc:picChg chg="add del">
          <ac:chgData name="Laskó,  Judit" userId="a8b464a1-271d-420b-956d-634e85374f15" providerId="ADAL" clId="{D321F2D2-758F-4655-94DD-1A665040EB48}" dt="2023-02-22T16:29:28.768" v="1664" actId="26606"/>
          <ac:picMkLst>
            <pc:docMk/>
            <pc:sldMk cId="3342670679" sldId="266"/>
            <ac:picMk id="49" creationId="{774B9966-34A1-4CB2-B8B2-38900CF356FC}"/>
          </ac:picMkLst>
        </pc:picChg>
        <pc:picChg chg="add del">
          <ac:chgData name="Laskó,  Judit" userId="a8b464a1-271d-420b-956d-634e85374f15" providerId="ADAL" clId="{D321F2D2-758F-4655-94DD-1A665040EB48}" dt="2023-02-22T16:29:55.131" v="1666" actId="26606"/>
          <ac:picMkLst>
            <pc:docMk/>
            <pc:sldMk cId="3342670679" sldId="266"/>
            <ac:picMk id="51" creationId="{80DF651B-0216-4CE1-9993-9C81C4629822}"/>
          </ac:picMkLst>
        </pc:picChg>
        <pc:picChg chg="add del">
          <ac:chgData name="Laskó,  Judit" userId="a8b464a1-271d-420b-956d-634e85374f15" providerId="ADAL" clId="{D321F2D2-758F-4655-94DD-1A665040EB48}" dt="2023-02-22T16:29:55.131" v="1666" actId="26606"/>
          <ac:picMkLst>
            <pc:docMk/>
            <pc:sldMk cId="3342670679" sldId="266"/>
            <ac:picMk id="52" creationId="{AB703B97-31D0-4D92-B70B-F64FFB490256}"/>
          </ac:picMkLst>
        </pc:picChg>
        <pc:picChg chg="add del">
          <ac:chgData name="Laskó,  Judit" userId="a8b464a1-271d-420b-956d-634e85374f15" providerId="ADAL" clId="{D321F2D2-758F-4655-94DD-1A665040EB48}" dt="2023-02-22T16:29:55.131" v="1666" actId="26606"/>
          <ac:picMkLst>
            <pc:docMk/>
            <pc:sldMk cId="3342670679" sldId="266"/>
            <ac:picMk id="54" creationId="{6C632D00-0F7A-4464-BEBD-3F8ED9DEEE7F}"/>
          </ac:picMkLst>
        </pc:picChg>
        <pc:picChg chg="add del">
          <ac:chgData name="Laskó,  Judit" userId="a8b464a1-271d-420b-956d-634e85374f15" providerId="ADAL" clId="{D321F2D2-758F-4655-94DD-1A665040EB48}" dt="2023-02-22T16:29:55.131" v="1666" actId="26606"/>
          <ac:picMkLst>
            <pc:docMk/>
            <pc:sldMk cId="3342670679" sldId="266"/>
            <ac:picMk id="56" creationId="{9A94445F-58D5-4560-8344-57985EDB38B1}"/>
          </ac:picMkLst>
        </pc:picChg>
        <pc:picChg chg="add del">
          <ac:chgData name="Laskó,  Judit" userId="a8b464a1-271d-420b-956d-634e85374f15" providerId="ADAL" clId="{D321F2D2-758F-4655-94DD-1A665040EB48}" dt="2023-02-22T16:30:36.637" v="1677" actId="26606"/>
          <ac:picMkLst>
            <pc:docMk/>
            <pc:sldMk cId="3342670679" sldId="266"/>
            <ac:picMk id="58" creationId="{80DF651B-0216-4CE1-9993-9C81C4629822}"/>
          </ac:picMkLst>
        </pc:picChg>
        <pc:picChg chg="add del">
          <ac:chgData name="Laskó,  Judit" userId="a8b464a1-271d-420b-956d-634e85374f15" providerId="ADAL" clId="{D321F2D2-758F-4655-94DD-1A665040EB48}" dt="2023-02-22T16:30:36.637" v="1677" actId="26606"/>
          <ac:picMkLst>
            <pc:docMk/>
            <pc:sldMk cId="3342670679" sldId="266"/>
            <ac:picMk id="59" creationId="{AB703B97-31D0-4D92-B70B-F64FFB490256}"/>
          </ac:picMkLst>
        </pc:picChg>
        <pc:picChg chg="add del">
          <ac:chgData name="Laskó,  Judit" userId="a8b464a1-271d-420b-956d-634e85374f15" providerId="ADAL" clId="{D321F2D2-758F-4655-94DD-1A665040EB48}" dt="2023-02-22T16:30:36.637" v="1677" actId="26606"/>
          <ac:picMkLst>
            <pc:docMk/>
            <pc:sldMk cId="3342670679" sldId="266"/>
            <ac:picMk id="61" creationId="{9D56D576-2007-4499-96AC-B7E9FF3AA771}"/>
          </ac:picMkLst>
        </pc:picChg>
        <pc:picChg chg="add del">
          <ac:chgData name="Laskó,  Judit" userId="a8b464a1-271d-420b-956d-634e85374f15" providerId="ADAL" clId="{D321F2D2-758F-4655-94DD-1A665040EB48}" dt="2023-02-22T16:30:36.637" v="1677" actId="26606"/>
          <ac:picMkLst>
            <pc:docMk/>
            <pc:sldMk cId="3342670679" sldId="266"/>
            <ac:picMk id="63" creationId="{774B9966-34A1-4CB2-B8B2-38900CF356FC}"/>
          </ac:picMkLst>
        </pc:picChg>
        <pc:picChg chg="add del">
          <ac:chgData name="Laskó,  Judit" userId="a8b464a1-271d-420b-956d-634e85374f15" providerId="ADAL" clId="{D321F2D2-758F-4655-94DD-1A665040EB48}" dt="2023-02-22T16:30:25.057" v="1674" actId="26606"/>
          <ac:picMkLst>
            <pc:docMk/>
            <pc:sldMk cId="3342670679" sldId="266"/>
            <ac:picMk id="68" creationId="{80DF651B-0216-4CE1-9993-9C81C4629822}"/>
          </ac:picMkLst>
        </pc:picChg>
        <pc:picChg chg="add del">
          <ac:chgData name="Laskó,  Judit" userId="a8b464a1-271d-420b-956d-634e85374f15" providerId="ADAL" clId="{D321F2D2-758F-4655-94DD-1A665040EB48}" dt="2023-02-22T16:30:25.057" v="1674" actId="26606"/>
          <ac:picMkLst>
            <pc:docMk/>
            <pc:sldMk cId="3342670679" sldId="266"/>
            <ac:picMk id="70" creationId="{AB703B97-31D0-4D92-B70B-F64FFB490256}"/>
          </ac:picMkLst>
        </pc:picChg>
        <pc:picChg chg="add del">
          <ac:chgData name="Laskó,  Judit" userId="a8b464a1-271d-420b-956d-634e85374f15" providerId="ADAL" clId="{D321F2D2-758F-4655-94DD-1A665040EB48}" dt="2023-02-22T16:30:36.589" v="1676" actId="26606"/>
          <ac:picMkLst>
            <pc:docMk/>
            <pc:sldMk cId="3342670679" sldId="266"/>
            <ac:picMk id="73" creationId="{06403CAC-6103-44C9-B687-A2C18173F266}"/>
          </ac:picMkLst>
        </pc:picChg>
        <pc:picChg chg="add del">
          <ac:chgData name="Laskó,  Judit" userId="a8b464a1-271d-420b-956d-634e85374f15" providerId="ADAL" clId="{D321F2D2-758F-4655-94DD-1A665040EB48}" dt="2023-02-22T16:30:36.589" v="1676" actId="26606"/>
          <ac:picMkLst>
            <pc:docMk/>
            <pc:sldMk cId="3342670679" sldId="266"/>
            <ac:picMk id="74" creationId="{83A45DCD-B5FB-4A86-88D2-91088C7FFC5F}"/>
          </ac:picMkLst>
        </pc:picChg>
        <pc:picChg chg="add del">
          <ac:chgData name="Laskó,  Judit" userId="a8b464a1-271d-420b-956d-634e85374f15" providerId="ADAL" clId="{D321F2D2-758F-4655-94DD-1A665040EB48}" dt="2023-02-22T16:30:36.589" v="1676" actId="26606"/>
          <ac:picMkLst>
            <pc:docMk/>
            <pc:sldMk cId="3342670679" sldId="266"/>
            <ac:picMk id="75" creationId="{77669E88-AA72-437F-AA99-859F9E99EDF8}"/>
          </ac:picMkLst>
        </pc:picChg>
        <pc:picChg chg="add del">
          <ac:chgData name="Laskó,  Judit" userId="a8b464a1-271d-420b-956d-634e85374f15" providerId="ADAL" clId="{D321F2D2-758F-4655-94DD-1A665040EB48}" dt="2023-02-22T16:31:23.167" v="1680" actId="26606"/>
          <ac:picMkLst>
            <pc:docMk/>
            <pc:sldMk cId="3342670679" sldId="266"/>
            <ac:picMk id="76" creationId="{989ED268-5511-46B2-A7DF-A712C99301CF}"/>
          </ac:picMkLst>
        </pc:picChg>
        <pc:picChg chg="add del">
          <ac:chgData name="Laskó,  Judit" userId="a8b464a1-271d-420b-956d-634e85374f15" providerId="ADAL" clId="{D321F2D2-758F-4655-94DD-1A665040EB48}" dt="2023-02-22T16:31:23.167" v="1680" actId="26606"/>
          <ac:picMkLst>
            <pc:docMk/>
            <pc:sldMk cId="3342670679" sldId="266"/>
            <ac:picMk id="77" creationId="{E43006C0-9CF0-4AD0-9C72-B3F9942A80C0}"/>
          </ac:picMkLst>
        </pc:picChg>
        <pc:picChg chg="add del">
          <ac:chgData name="Laskó,  Judit" userId="a8b464a1-271d-420b-956d-634e85374f15" providerId="ADAL" clId="{D321F2D2-758F-4655-94DD-1A665040EB48}" dt="2023-02-22T16:31:23.167" v="1680" actId="26606"/>
          <ac:picMkLst>
            <pc:docMk/>
            <pc:sldMk cId="3342670679" sldId="266"/>
            <ac:picMk id="78" creationId="{78A20B43-EA35-4D51-8E25-05F8B334E9EC}"/>
          </ac:picMkLst>
        </pc:picChg>
        <pc:picChg chg="add del">
          <ac:chgData name="Laskó,  Judit" userId="a8b464a1-271d-420b-956d-634e85374f15" providerId="ADAL" clId="{D321F2D2-758F-4655-94DD-1A665040EB48}" dt="2023-02-22T16:31:23.167" v="1680" actId="26606"/>
          <ac:picMkLst>
            <pc:docMk/>
            <pc:sldMk cId="3342670679" sldId="266"/>
            <ac:picMk id="80" creationId="{D88ECCEE-6F41-47CE-A15C-7B12D372996A}"/>
          </ac:picMkLst>
        </pc:picChg>
        <pc:picChg chg="add">
          <ac:chgData name="Laskó,  Judit" userId="a8b464a1-271d-420b-956d-634e85374f15" providerId="ADAL" clId="{D321F2D2-758F-4655-94DD-1A665040EB48}" dt="2023-02-22T16:31:23.167" v="1680" actId="26606"/>
          <ac:picMkLst>
            <pc:docMk/>
            <pc:sldMk cId="3342670679" sldId="266"/>
            <ac:picMk id="85" creationId="{80DF651B-0216-4CE1-9993-9C81C4629822}"/>
          </ac:picMkLst>
        </pc:picChg>
        <pc:picChg chg="add">
          <ac:chgData name="Laskó,  Judit" userId="a8b464a1-271d-420b-956d-634e85374f15" providerId="ADAL" clId="{D321F2D2-758F-4655-94DD-1A665040EB48}" dt="2023-02-22T16:31:23.167" v="1680" actId="26606"/>
          <ac:picMkLst>
            <pc:docMk/>
            <pc:sldMk cId="3342670679" sldId="266"/>
            <ac:picMk id="87" creationId="{AB703B97-31D0-4D92-B70B-F64FFB490256}"/>
          </ac:picMkLst>
        </pc:picChg>
        <pc:picChg chg="add">
          <ac:chgData name="Laskó,  Judit" userId="a8b464a1-271d-420b-956d-634e85374f15" providerId="ADAL" clId="{D321F2D2-758F-4655-94DD-1A665040EB48}" dt="2023-02-22T16:31:23.167" v="1680" actId="26606"/>
          <ac:picMkLst>
            <pc:docMk/>
            <pc:sldMk cId="3342670679" sldId="266"/>
            <ac:picMk id="91" creationId="{9D56D576-2007-4499-96AC-B7E9FF3AA771}"/>
          </ac:picMkLst>
        </pc:picChg>
        <pc:picChg chg="add">
          <ac:chgData name="Laskó,  Judit" userId="a8b464a1-271d-420b-956d-634e85374f15" providerId="ADAL" clId="{D321F2D2-758F-4655-94DD-1A665040EB48}" dt="2023-02-22T16:31:23.167" v="1680" actId="26606"/>
          <ac:picMkLst>
            <pc:docMk/>
            <pc:sldMk cId="3342670679" sldId="266"/>
            <ac:picMk id="95" creationId="{774B9966-34A1-4CB2-B8B2-38900CF356FC}"/>
          </ac:picMkLst>
        </pc:picChg>
        <pc:cxnChg chg="add del">
          <ac:chgData name="Laskó,  Judit" userId="a8b464a1-271d-420b-956d-634e85374f15" providerId="ADAL" clId="{D321F2D2-758F-4655-94DD-1A665040EB48}" dt="2023-02-22T16:29:55.183" v="1667" actId="26606"/>
          <ac:cxnSpMkLst>
            <pc:docMk/>
            <pc:sldMk cId="3342670679" sldId="266"/>
            <ac:cxnSpMk id="30" creationId="{43CFBFA3-7264-4483-9501-BF0853A02106}"/>
          </ac:cxnSpMkLst>
        </pc:cxnChg>
        <pc:cxnChg chg="add del">
          <ac:chgData name="Laskó,  Judit" userId="a8b464a1-271d-420b-956d-634e85374f15" providerId="ADAL" clId="{D321F2D2-758F-4655-94DD-1A665040EB48}" dt="2023-02-22T16:29:28.768" v="1664" actId="26606"/>
          <ac:cxnSpMkLst>
            <pc:docMk/>
            <pc:sldMk cId="3342670679" sldId="266"/>
            <ac:cxnSpMk id="47" creationId="{07D6C532-9E83-439A-B096-039D52AE187F}"/>
          </ac:cxnSpMkLst>
        </pc:cxnChg>
        <pc:cxnChg chg="add del">
          <ac:chgData name="Laskó,  Judit" userId="a8b464a1-271d-420b-956d-634e85374f15" providerId="ADAL" clId="{D321F2D2-758F-4655-94DD-1A665040EB48}" dt="2023-02-22T16:29:55.131" v="1666" actId="26606"/>
          <ac:cxnSpMkLst>
            <pc:docMk/>
            <pc:sldMk cId="3342670679" sldId="266"/>
            <ac:cxnSpMk id="55" creationId="{C6CBDAC7-966A-4EED-8916-387BC2F4F21E}"/>
          </ac:cxnSpMkLst>
        </pc:cxnChg>
        <pc:cxnChg chg="add del">
          <ac:chgData name="Laskó,  Judit" userId="a8b464a1-271d-420b-956d-634e85374f15" providerId="ADAL" clId="{D321F2D2-758F-4655-94DD-1A665040EB48}" dt="2023-02-22T16:30:36.637" v="1677" actId="26606"/>
          <ac:cxnSpMkLst>
            <pc:docMk/>
            <pc:sldMk cId="3342670679" sldId="266"/>
            <ac:cxnSpMk id="62" creationId="{07D6C532-9E83-439A-B096-039D52AE187F}"/>
          </ac:cxnSpMkLst>
        </pc:cxnChg>
        <pc:cxnChg chg="add">
          <ac:chgData name="Laskó,  Judit" userId="a8b464a1-271d-420b-956d-634e85374f15" providerId="ADAL" clId="{D321F2D2-758F-4655-94DD-1A665040EB48}" dt="2023-02-22T16:31:23.167" v="1680" actId="26606"/>
          <ac:cxnSpMkLst>
            <pc:docMk/>
            <pc:sldMk cId="3342670679" sldId="266"/>
            <ac:cxnSpMk id="93" creationId="{07D6C532-9E83-439A-B096-039D52AE187F}"/>
          </ac:cxnSpMkLst>
        </pc:cxnChg>
      </pc:sldChg>
      <pc:sldChg chg="modSp del mod ord">
        <pc:chgData name="Laskó,  Judit" userId="a8b464a1-271d-420b-956d-634e85374f15" providerId="ADAL" clId="{D321F2D2-758F-4655-94DD-1A665040EB48}" dt="2023-02-22T16:24:39.030" v="1654" actId="47"/>
        <pc:sldMkLst>
          <pc:docMk/>
          <pc:sldMk cId="2585520529" sldId="267"/>
        </pc:sldMkLst>
        <pc:spChg chg="mod">
          <ac:chgData name="Laskó,  Judit" userId="a8b464a1-271d-420b-956d-634e85374f15" providerId="ADAL" clId="{D321F2D2-758F-4655-94DD-1A665040EB48}" dt="2023-02-22T12:41:23.204" v="1199" actId="20577"/>
          <ac:spMkLst>
            <pc:docMk/>
            <pc:sldMk cId="2585520529" sldId="267"/>
            <ac:spMk id="2" creationId="{F81366B0-0198-6B53-DF7D-0C45F8E81021}"/>
          </ac:spMkLst>
        </pc:spChg>
        <pc:spChg chg="mod">
          <ac:chgData name="Laskó,  Judit" userId="a8b464a1-271d-420b-956d-634e85374f15" providerId="ADAL" clId="{D321F2D2-758F-4655-94DD-1A665040EB48}" dt="2023-02-22T12:44:56.373" v="1271" actId="5793"/>
          <ac:spMkLst>
            <pc:docMk/>
            <pc:sldMk cId="2585520529" sldId="267"/>
            <ac:spMk id="3" creationId="{233C96B8-C538-BC8E-F727-2623C000875E}"/>
          </ac:spMkLst>
        </pc:spChg>
      </pc:sldChg>
      <pc:sldChg chg="modSp new mod">
        <pc:chgData name="Laskó,  Judit" userId="a8b464a1-271d-420b-956d-634e85374f15" providerId="ADAL" clId="{D321F2D2-758F-4655-94DD-1A665040EB48}" dt="2023-02-22T09:30:13.080" v="45" actId="20577"/>
        <pc:sldMkLst>
          <pc:docMk/>
          <pc:sldMk cId="129907730" sldId="268"/>
        </pc:sldMkLst>
        <pc:spChg chg="mod">
          <ac:chgData name="Laskó,  Judit" userId="a8b464a1-271d-420b-956d-634e85374f15" providerId="ADAL" clId="{D321F2D2-758F-4655-94DD-1A665040EB48}" dt="2023-02-22T09:30:05.053" v="32" actId="20577"/>
          <ac:spMkLst>
            <pc:docMk/>
            <pc:sldMk cId="129907730" sldId="268"/>
            <ac:spMk id="2" creationId="{7B85362B-A0BF-AB2E-0C13-D0E3838162E2}"/>
          </ac:spMkLst>
        </pc:spChg>
        <pc:spChg chg="mod">
          <ac:chgData name="Laskó,  Judit" userId="a8b464a1-271d-420b-956d-634e85374f15" providerId="ADAL" clId="{D321F2D2-758F-4655-94DD-1A665040EB48}" dt="2023-02-22T09:30:13.080" v="45" actId="20577"/>
          <ac:spMkLst>
            <pc:docMk/>
            <pc:sldMk cId="129907730" sldId="268"/>
            <ac:spMk id="3" creationId="{C8F14520-DE7B-069E-5A33-D14E637D733D}"/>
          </ac:spMkLst>
        </pc:spChg>
      </pc:sldChg>
      <pc:sldChg chg="addSp delSp modSp new mod">
        <pc:chgData name="Laskó,  Judit" userId="a8b464a1-271d-420b-956d-634e85374f15" providerId="ADAL" clId="{D321F2D2-758F-4655-94DD-1A665040EB48}" dt="2023-02-22T13:24:06.673" v="1633" actId="478"/>
        <pc:sldMkLst>
          <pc:docMk/>
          <pc:sldMk cId="3113852127" sldId="269"/>
        </pc:sldMkLst>
        <pc:spChg chg="del">
          <ac:chgData name="Laskó,  Judit" userId="a8b464a1-271d-420b-956d-634e85374f15" providerId="ADAL" clId="{D321F2D2-758F-4655-94DD-1A665040EB48}" dt="2023-02-22T13:24:02.587" v="1632" actId="478"/>
          <ac:spMkLst>
            <pc:docMk/>
            <pc:sldMk cId="3113852127" sldId="269"/>
            <ac:spMk id="2" creationId="{1C557908-0335-750F-B71F-9E5326893F9C}"/>
          </ac:spMkLst>
        </pc:spChg>
        <pc:spChg chg="del">
          <ac:chgData name="Laskó,  Judit" userId="a8b464a1-271d-420b-956d-634e85374f15" providerId="ADAL" clId="{D321F2D2-758F-4655-94DD-1A665040EB48}" dt="2023-02-22T13:24:06.673" v="1633" actId="478"/>
          <ac:spMkLst>
            <pc:docMk/>
            <pc:sldMk cId="3113852127" sldId="269"/>
            <ac:spMk id="3" creationId="{1E24550C-3B83-974C-16AC-DBB6262918B1}"/>
          </ac:spMkLst>
        </pc:spChg>
        <pc:picChg chg="add mod ord">
          <ac:chgData name="Laskó,  Judit" userId="a8b464a1-271d-420b-956d-634e85374f15" providerId="ADAL" clId="{D321F2D2-758F-4655-94DD-1A665040EB48}" dt="2023-02-22T13:23:24.478" v="1629" actId="166"/>
          <ac:picMkLst>
            <pc:docMk/>
            <pc:sldMk cId="3113852127" sldId="269"/>
            <ac:picMk id="5" creationId="{44408BC9-9363-7777-B578-2A25CC5F65CE}"/>
          </ac:picMkLst>
        </pc:picChg>
        <pc:picChg chg="add mod">
          <ac:chgData name="Laskó,  Judit" userId="a8b464a1-271d-420b-956d-634e85374f15" providerId="ADAL" clId="{D321F2D2-758F-4655-94DD-1A665040EB48}" dt="2023-02-22T13:23:06.824" v="1626" actId="1076"/>
          <ac:picMkLst>
            <pc:docMk/>
            <pc:sldMk cId="3113852127" sldId="269"/>
            <ac:picMk id="7" creationId="{6B0D29F9-B87E-482F-3DBE-55A3E9AABD7F}"/>
          </ac:picMkLst>
        </pc:picChg>
        <pc:picChg chg="add mod">
          <ac:chgData name="Laskó,  Judit" userId="a8b464a1-271d-420b-956d-634e85374f15" providerId="ADAL" clId="{D321F2D2-758F-4655-94DD-1A665040EB48}" dt="2023-02-22T13:23:53.655" v="1631" actId="1076"/>
          <ac:picMkLst>
            <pc:docMk/>
            <pc:sldMk cId="3113852127" sldId="269"/>
            <ac:picMk id="8" creationId="{9E993546-850C-108C-0A54-D79D2E101E49}"/>
          </ac:picMkLst>
        </pc:picChg>
      </pc:sldChg>
      <pc:sldChg chg="addSp delSp modSp new mod">
        <pc:chgData name="Laskó,  Judit" userId="a8b464a1-271d-420b-956d-634e85374f15" providerId="ADAL" clId="{D321F2D2-758F-4655-94DD-1A665040EB48}" dt="2023-02-22T13:22:46.833" v="1625" actId="1076"/>
        <pc:sldMkLst>
          <pc:docMk/>
          <pc:sldMk cId="1569358190" sldId="270"/>
        </pc:sldMkLst>
        <pc:spChg chg="del">
          <ac:chgData name="Laskó,  Judit" userId="a8b464a1-271d-420b-956d-634e85374f15" providerId="ADAL" clId="{D321F2D2-758F-4655-94DD-1A665040EB48}" dt="2023-02-22T13:22:17.910" v="1619" actId="478"/>
          <ac:spMkLst>
            <pc:docMk/>
            <pc:sldMk cId="1569358190" sldId="270"/>
            <ac:spMk id="2" creationId="{E02DC4E0-E603-6007-119D-73D9B11ECB58}"/>
          </ac:spMkLst>
        </pc:spChg>
        <pc:spChg chg="del">
          <ac:chgData name="Laskó,  Judit" userId="a8b464a1-271d-420b-956d-634e85374f15" providerId="ADAL" clId="{D321F2D2-758F-4655-94DD-1A665040EB48}" dt="2023-02-22T13:22:23.327" v="1620" actId="478"/>
          <ac:spMkLst>
            <pc:docMk/>
            <pc:sldMk cId="1569358190" sldId="270"/>
            <ac:spMk id="3" creationId="{D8D5F42F-02DE-6E8D-F800-6987DC7D7325}"/>
          </ac:spMkLst>
        </pc:spChg>
        <pc:picChg chg="add mod">
          <ac:chgData name="Laskó,  Judit" userId="a8b464a1-271d-420b-956d-634e85374f15" providerId="ADAL" clId="{D321F2D2-758F-4655-94DD-1A665040EB48}" dt="2023-02-22T13:22:46.833" v="1625" actId="1076"/>
          <ac:picMkLst>
            <pc:docMk/>
            <pc:sldMk cId="1569358190" sldId="270"/>
            <ac:picMk id="4" creationId="{36EC07F8-329D-8113-9B57-9AB3AA7D0AAC}"/>
          </ac:picMkLst>
        </pc:picChg>
        <pc:picChg chg="add mod">
          <ac:chgData name="Laskó,  Judit" userId="a8b464a1-271d-420b-956d-634e85374f15" providerId="ADAL" clId="{D321F2D2-758F-4655-94DD-1A665040EB48}" dt="2023-02-22T13:22:27.341" v="1621" actId="1076"/>
          <ac:picMkLst>
            <pc:docMk/>
            <pc:sldMk cId="1569358190" sldId="270"/>
            <ac:picMk id="5" creationId="{0C458BFF-96CE-4ECF-B4FA-C3FA7DD4354D}"/>
          </ac:picMkLst>
        </pc:picChg>
      </pc:sldChg>
      <pc:sldChg chg="new del">
        <pc:chgData name="Laskó,  Judit" userId="a8b464a1-271d-420b-956d-634e85374f15" providerId="ADAL" clId="{D321F2D2-758F-4655-94DD-1A665040EB48}" dt="2023-02-22T16:31:32.676" v="1682" actId="680"/>
        <pc:sldMkLst>
          <pc:docMk/>
          <pc:sldMk cId="1850040566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worldwaterday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5C3245-EBB1-29CE-B8AC-F87F20410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importance</a:t>
            </a:r>
            <a:r>
              <a:rPr lang="hu-HU" dirty="0"/>
              <a:t> of</a:t>
            </a:r>
            <a:br>
              <a:rPr lang="hu-HU" dirty="0"/>
            </a:br>
            <a:r>
              <a:rPr lang="hu-HU" sz="8800" dirty="0" err="1"/>
              <a:t>Water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50335F-B4B5-FABD-0CB2-AC36CEFC7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Boglárka </a:t>
            </a:r>
            <a:r>
              <a:rPr lang="hu-HU" dirty="0" err="1"/>
              <a:t>pál</a:t>
            </a:r>
            <a:endParaRPr lang="hu-HU" dirty="0"/>
          </a:p>
          <a:p>
            <a:r>
              <a:rPr lang="hu-HU" dirty="0"/>
              <a:t>8. b</a:t>
            </a:r>
          </a:p>
        </p:txBody>
      </p:sp>
    </p:spTree>
    <p:extLst>
      <p:ext uri="{BB962C8B-B14F-4D97-AF65-F5344CB8AC3E}">
        <p14:creationId xmlns:p14="http://schemas.microsoft.com/office/powerpoint/2010/main" val="365791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B703B97-31D0-4D92-B70B-F64FFB4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D9A2C2F4-3DE8-4946-A834-28B7AC0F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2">
            <a:extLst>
              <a:ext uri="{FF2B5EF4-FFF2-40B4-BE49-F238E27FC236}">
                <a16:creationId xmlns:a16="http://schemas.microsoft.com/office/drawing/2014/main" id="{9D56D576-2007-4499-96AC-B7E9FF3AA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7D6C532-9E83-439A-B096-039D52AE1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774B9966-34A1-4CB2-B8B2-38900CF35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662866-91D2-7B58-5CEA-56C8F533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821" y="5230817"/>
            <a:ext cx="12347641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/>
              <a:t>Thermal tourism was the topic of </a:t>
            </a:r>
            <a:r>
              <a:rPr lang="en-US" sz="2800" b="1" dirty="0" err="1"/>
              <a:t>hungary</a:t>
            </a:r>
            <a:r>
              <a:rPr lang="en-US" sz="2800" b="1" dirty="0"/>
              <a:t> on </a:t>
            </a:r>
            <a:r>
              <a:rPr lang="en-US" sz="2800" b="1" dirty="0" err="1"/>
              <a:t>dubai</a:t>
            </a:r>
            <a:r>
              <a:rPr lang="en-US" sz="2800" b="1" dirty="0"/>
              <a:t> word expo 202</a:t>
            </a:r>
            <a:r>
              <a:rPr lang="hu-HU" sz="2800" b="1" dirty="0"/>
              <a:t>0</a:t>
            </a:r>
            <a:endParaRPr lang="en-US" sz="2800" b="1" dirty="0"/>
          </a:p>
        </p:txBody>
      </p:sp>
      <p:pic>
        <p:nvPicPr>
          <p:cNvPr id="13" name="Kép 12" descr="A képen fű, kültéri, fából készült, ház látható&#10;&#10;Automatikusan generált leírás">
            <a:extLst>
              <a:ext uri="{FF2B5EF4-FFF2-40B4-BE49-F238E27FC236}">
                <a16:creationId xmlns:a16="http://schemas.microsoft.com/office/drawing/2014/main" id="{9CFAFC60-1898-0587-FE06-8E7B44E95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95" b="32084"/>
          <a:stretch/>
        </p:blipFill>
        <p:spPr>
          <a:xfrm>
            <a:off x="354593" y="0"/>
            <a:ext cx="11482813" cy="55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66E943-1F31-E974-CD0C-2A1DBB6C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7355"/>
            <a:ext cx="10364451" cy="1596177"/>
          </a:xfrm>
        </p:spPr>
        <p:txBody>
          <a:bodyPr/>
          <a:lstStyle/>
          <a:p>
            <a:r>
              <a:rPr lang="hu-HU" dirty="0"/>
              <a:t>Word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day</a:t>
            </a:r>
            <a:r>
              <a:rPr lang="hu-HU" dirty="0"/>
              <a:t>: 22 </a:t>
            </a:r>
            <a:r>
              <a:rPr lang="hu-HU" dirty="0" err="1"/>
              <a:t>march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D7F23A-869D-3840-1CB5-44BB1CE286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8891" y="1291644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hu-H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Since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1993</a:t>
            </a:r>
          </a:p>
          <a:p>
            <a:pPr marL="0" indent="0" algn="ctr">
              <a:buNone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Its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purpose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is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draw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attention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importance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clean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water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available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everyone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danger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fresh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water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resources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hu-HU" altLang="hu-HU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endParaRPr lang="hu-HU" altLang="hu-HU" sz="700" cap="none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https://www.worldwaterday.org/</a:t>
            </a:r>
            <a:endParaRPr kumimoji="0" lang="hu-HU" altLang="hu-H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1AF4F24-75A8-61E7-1B6C-4A80F57E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6" y="3708981"/>
            <a:ext cx="73628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9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6EC07F8-329D-8113-9B57-9AB3AA7D0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60" y="1887710"/>
            <a:ext cx="9905826" cy="497029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C458BFF-96CE-4ECF-B4FA-C3FA7DD43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508" y="30335"/>
            <a:ext cx="73628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B0D29F9-B87E-482F-3DBE-55A3E9AAB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56483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4408BC9-9363-7777-B578-2A25CC5F6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506" y="3429000"/>
            <a:ext cx="8505868" cy="265593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E993546-850C-108C-0A54-D79D2E101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662" y="618517"/>
            <a:ext cx="73628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5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85362B-A0BF-AB2E-0C13-D0E383816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8F14520-DE7B-069E-5A33-D14E637D7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Boglárka </a:t>
            </a:r>
            <a:r>
              <a:rPr lang="hu-HU" dirty="0" err="1"/>
              <a:t>pál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90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5108AE-5104-F220-4B7C-45743670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71" y="199417"/>
            <a:ext cx="10364451" cy="1596177"/>
          </a:xfrm>
        </p:spPr>
        <p:txBody>
          <a:bodyPr>
            <a:normAutofit/>
          </a:bodyPr>
          <a:lstStyle/>
          <a:p>
            <a:r>
              <a:rPr lang="hu-HU" dirty="0" err="1"/>
              <a:t>What</a:t>
            </a:r>
            <a:r>
              <a:rPr lang="hu-HU" dirty="0"/>
              <a:t> is </a:t>
            </a:r>
            <a:r>
              <a:rPr lang="hu-HU" dirty="0" err="1"/>
              <a:t>water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3247A2-FAE3-BF76-0C66-EE55EFD112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4078" y="1716946"/>
            <a:ext cx="4752652" cy="45695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Water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is a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colourless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odorless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tasteless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liquid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. </a:t>
            </a:r>
            <a:endParaRPr lang="hu-HU" altLang="hu-HU" cap="none" dirty="0">
              <a:latin typeface="inheri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The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good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taste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of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drinking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water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is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caused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by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other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materials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in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it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u-HU" altLang="hu-HU" cap="none" dirty="0" err="1">
                <a:latin typeface="inherit"/>
              </a:rPr>
              <a:t>Water</a:t>
            </a:r>
            <a:r>
              <a:rPr lang="hu-HU" altLang="hu-HU" cap="none" dirty="0">
                <a:latin typeface="inherit"/>
              </a:rPr>
              <a:t> is </a:t>
            </a:r>
            <a:r>
              <a:rPr lang="hu-HU" altLang="hu-HU" cap="none" dirty="0" err="1">
                <a:latin typeface="inherit"/>
              </a:rPr>
              <a:t>the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only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natural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thing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on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Earth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that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can</a:t>
            </a:r>
            <a:r>
              <a:rPr lang="hu-HU" altLang="hu-HU" cap="none" dirty="0">
                <a:latin typeface="inherit"/>
              </a:rPr>
              <a:t> be </a:t>
            </a:r>
            <a:r>
              <a:rPr lang="hu-HU" altLang="hu-HU" cap="none" dirty="0" err="1">
                <a:latin typeface="inherit"/>
              </a:rPr>
              <a:t>found</a:t>
            </a:r>
            <a:r>
              <a:rPr lang="hu-HU" altLang="hu-HU" cap="none" dirty="0">
                <a:latin typeface="inherit"/>
              </a:rPr>
              <a:t> in </a:t>
            </a:r>
            <a:r>
              <a:rPr lang="hu-HU" altLang="hu-HU" cap="none" dirty="0" err="1">
                <a:latin typeface="inherit"/>
              </a:rPr>
              <a:t>all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three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states</a:t>
            </a:r>
            <a:r>
              <a:rPr lang="hu-HU" altLang="hu-HU" cap="none" dirty="0">
                <a:latin typeface="inherit"/>
              </a:rPr>
              <a:t>.</a:t>
            </a:r>
            <a:r>
              <a:rPr lang="hu-HU" altLang="hu-HU" cap="none" dirty="0"/>
              <a:t> </a:t>
            </a:r>
            <a:endParaRPr lang="hu-HU" altLang="hu-HU" cap="none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In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its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solid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state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: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ice</a:t>
            </a:r>
            <a:endParaRPr kumimoji="0" lang="hu-HU" altLang="hu-HU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u-HU" altLang="hu-HU" cap="none" dirty="0">
                <a:latin typeface="inherit"/>
              </a:rPr>
              <a:t>I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n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gaseous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state</a:t>
            </a:r>
            <a:r>
              <a:rPr lang="hu-HU" altLang="hu-HU" cap="none" dirty="0">
                <a:latin typeface="inherit"/>
              </a:rPr>
              <a:t>: </a:t>
            </a:r>
            <a:r>
              <a:rPr lang="hu-HU" altLang="hu-HU" cap="none" dirty="0" err="1">
                <a:latin typeface="inherit"/>
              </a:rPr>
              <a:t>water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vapor</a:t>
            </a:r>
            <a:r>
              <a:rPr lang="hu-HU" altLang="hu-HU" cap="none" dirty="0">
                <a:latin typeface="inherit"/>
              </a:rPr>
              <a:t> </a:t>
            </a:r>
            <a:endParaRPr lang="hu-H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at pohár víz, amely megváltoztatja az életét">
            <a:extLst>
              <a:ext uri="{FF2B5EF4-FFF2-40B4-BE49-F238E27FC236}">
                <a16:creationId xmlns:a16="http://schemas.microsoft.com/office/drawing/2014/main" id="{67F4819D-59CA-DA47-264A-81FF0058A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0" r="12630" b="-3"/>
          <a:stretch/>
        </p:blipFill>
        <p:spPr bwMode="auto">
          <a:xfrm>
            <a:off x="6045696" y="1850739"/>
            <a:ext cx="2509245" cy="315652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yen a jó jég?">
            <a:extLst>
              <a:ext uri="{FF2B5EF4-FFF2-40B4-BE49-F238E27FC236}">
                <a16:creationId xmlns:a16="http://schemas.microsoft.com/office/drawing/2014/main" id="{41F3306E-3640-BC7F-E79D-B0F2AC295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-5"/>
          <a:stretch/>
        </p:blipFill>
        <p:spPr bwMode="auto">
          <a:xfrm>
            <a:off x="8768970" y="2505456"/>
            <a:ext cx="2373951" cy="1497828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őz németül">
            <a:extLst>
              <a:ext uri="{FF2B5EF4-FFF2-40B4-BE49-F238E27FC236}">
                <a16:creationId xmlns:a16="http://schemas.microsoft.com/office/drawing/2014/main" id="{C0E5B526-6E40-9A77-6D3F-1E802CD5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r="2" b="2"/>
          <a:stretch/>
        </p:blipFill>
        <p:spPr bwMode="auto">
          <a:xfrm>
            <a:off x="8768970" y="4180226"/>
            <a:ext cx="2373951" cy="148175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8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AE3FF4-007E-FFBC-BD1E-B2AFF6D8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20884"/>
            <a:ext cx="10364451" cy="1596177"/>
          </a:xfrm>
        </p:spPr>
        <p:txBody>
          <a:bodyPr/>
          <a:lstStyle/>
          <a:p>
            <a:r>
              <a:rPr lang="hu-H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Water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is a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basic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element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of life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3DA780-C255-CBB7-7256-831F4505C0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601299"/>
            <a:ext cx="5182226" cy="4545436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EARTH: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71% of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hu-HU" altLang="hu-HU" cap="none" dirty="0" err="1">
                <a:solidFill>
                  <a:srgbClr val="202124"/>
                </a:solidFill>
                <a:latin typeface="inherit"/>
              </a:rPr>
              <a:t>E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arth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is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covered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by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water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approx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2.5% is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fresh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water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rest is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salt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water</a:t>
            </a:r>
            <a:r>
              <a:rPr lang="hu-HU" altLang="hu-HU" cap="none" dirty="0">
                <a:solidFill>
                  <a:srgbClr val="202124"/>
                </a:solidFill>
                <a:latin typeface="inheri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cap="none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98% of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fresh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water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is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groundwater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endParaRPr lang="hu-HU" altLang="hu-HU" cap="none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ANIMALS AND PLANTS: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essential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part of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plants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animals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cap="none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cap="none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b="1" cap="none" dirty="0">
                <a:solidFill>
                  <a:srgbClr val="202124"/>
                </a:solidFill>
                <a:latin typeface="inherit"/>
              </a:rPr>
              <a:t>HUMAN: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cap="none" dirty="0">
                <a:solidFill>
                  <a:srgbClr val="202124"/>
                </a:solidFill>
                <a:latin typeface="inherit"/>
              </a:rPr>
              <a:t>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largest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part of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human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body is </a:t>
            </a:r>
            <a:r>
              <a:rPr lang="hu-HU" altLang="hu-HU" cap="none" dirty="0" err="1">
                <a:solidFill>
                  <a:srgbClr val="202124"/>
                </a:solidFill>
                <a:latin typeface="inherit"/>
              </a:rPr>
              <a:t>water</a:t>
            </a:r>
            <a:r>
              <a:rPr lang="hu-HU" altLang="hu-HU" cap="none" dirty="0">
                <a:solidFill>
                  <a:srgbClr val="202124"/>
                </a:solidFill>
                <a:latin typeface="inherit"/>
              </a:rPr>
              <a:t>.</a:t>
            </a:r>
          </a:p>
        </p:txBody>
      </p:sp>
      <p:pic>
        <p:nvPicPr>
          <p:cNvPr id="2053" name="Picture 5" descr="Mióta létezik a Föld? | Startlap Wiki">
            <a:extLst>
              <a:ext uri="{FF2B5EF4-FFF2-40B4-BE49-F238E27FC236}">
                <a16:creationId xmlns:a16="http://schemas.microsoft.com/office/drawing/2014/main" id="{09F141FF-14CD-27EE-6893-370B9820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20" y="1601299"/>
            <a:ext cx="31146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E650FDD3-D786-3B58-AC75-0864BB94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86" y="3429000"/>
            <a:ext cx="31696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mberi test (férfi) - 3D-modell - Mozaik digitális oktatás és tanulás">
            <a:extLst>
              <a:ext uri="{FF2B5EF4-FFF2-40B4-BE49-F238E27FC236}">
                <a16:creationId xmlns:a16="http://schemas.microsoft.com/office/drawing/2014/main" id="{90687D82-3A17-A32B-11CA-EE368792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49" y="4475838"/>
            <a:ext cx="3858648" cy="21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0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9" name="Rectangle 3108">
            <a:extLst>
              <a:ext uri="{FF2B5EF4-FFF2-40B4-BE49-F238E27FC236}">
                <a16:creationId xmlns:a16="http://schemas.microsoft.com/office/drawing/2014/main" id="{65DE5BF6-2DB5-4618-AAF0-9FE8B3E0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11" name="Picture 2">
            <a:extLst>
              <a:ext uri="{FF2B5EF4-FFF2-40B4-BE49-F238E27FC236}">
                <a16:creationId xmlns:a16="http://schemas.microsoft.com/office/drawing/2014/main" id="{D27D1619-010D-4815-84BC-5515BE447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lyik a legnagyobb sejt az élővilágban? - Greendex">
            <a:extLst>
              <a:ext uri="{FF2B5EF4-FFF2-40B4-BE49-F238E27FC236}">
                <a16:creationId xmlns:a16="http://schemas.microsoft.com/office/drawing/2014/main" id="{7386C394-0904-59B5-6112-6B4BD0B8C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5" r="1" b="30048"/>
          <a:stretch/>
        </p:blipFill>
        <p:spPr bwMode="auto">
          <a:xfrm>
            <a:off x="1" y="10"/>
            <a:ext cx="7479157" cy="34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,225 Fish Under Ice Images, Stock Photos &amp; Vectors | Shutterstock">
            <a:extLst>
              <a:ext uri="{FF2B5EF4-FFF2-40B4-BE49-F238E27FC236}">
                <a16:creationId xmlns:a16="http://schemas.microsoft.com/office/drawing/2014/main" id="{076A5B94-E6C1-C38D-71BA-4E98B84E7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r="-2" b="20791"/>
          <a:stretch/>
        </p:blipFill>
        <p:spPr bwMode="auto">
          <a:xfrm>
            <a:off x="1" y="3428998"/>
            <a:ext cx="747915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13" name="Straight Connector 3112">
            <a:extLst>
              <a:ext uri="{FF2B5EF4-FFF2-40B4-BE49-F238E27FC236}">
                <a16:creationId xmlns:a16="http://schemas.microsoft.com/office/drawing/2014/main" id="{B3198B3A-512B-4AF1-9E8F-384C7DFB0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5" name="Rectangle 3114">
            <a:extLst>
              <a:ext uri="{FF2B5EF4-FFF2-40B4-BE49-F238E27FC236}">
                <a16:creationId xmlns:a16="http://schemas.microsoft.com/office/drawing/2014/main" id="{1AF3A4E2-BBAA-4917-85CA-6FCCC38E7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17" name="Picture 3116">
            <a:extLst>
              <a:ext uri="{FF2B5EF4-FFF2-40B4-BE49-F238E27FC236}">
                <a16:creationId xmlns:a16="http://schemas.microsoft.com/office/drawing/2014/main" id="{6AE09A41-35A7-4E7B-94CC-84C362D7C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6839B88-F3A7-98AB-E4C8-6CA672D2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The </a:t>
            </a:r>
            <a:r>
              <a:rPr lang="hu-HU" dirty="0" err="1"/>
              <a:t>biologic</a:t>
            </a:r>
            <a:r>
              <a:rPr lang="hu-HU" dirty="0"/>
              <a:t> </a:t>
            </a:r>
            <a:r>
              <a:rPr lang="hu-HU" dirty="0" err="1"/>
              <a:t>importance</a:t>
            </a:r>
            <a:r>
              <a:rPr lang="hu-HU" dirty="0"/>
              <a:t> of </a:t>
            </a:r>
            <a:r>
              <a:rPr lang="hu-HU" dirty="0" err="1"/>
              <a:t>water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8B6597-5FAA-5B3D-A4D4-541ED43495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hu-HU" altLang="hu-HU" sz="1800" cap="none" dirty="0">
                <a:latin typeface="inherit"/>
              </a:rPr>
              <a:t>L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ife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on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lang="hu-HU" altLang="hu-HU" sz="1800" cap="none" dirty="0" err="1">
                <a:latin typeface="inherit"/>
              </a:rPr>
              <a:t>E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arth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is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impossible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without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water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because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the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cells</a:t>
            </a:r>
            <a:r>
              <a:rPr lang="hu-HU" altLang="hu-HU" sz="1800" cap="none" dirty="0">
                <a:latin typeface="inherit"/>
              </a:rPr>
              <a:t> </a:t>
            </a:r>
            <a:r>
              <a:rPr lang="hu-HU" altLang="hu-HU" sz="1800" cap="none" dirty="0" err="1">
                <a:latin typeface="inherit"/>
              </a:rPr>
              <a:t>contain</a:t>
            </a:r>
            <a:r>
              <a:rPr lang="hu-HU" altLang="hu-HU" sz="1800" cap="none" dirty="0">
                <a:latin typeface="inherit"/>
              </a:rPr>
              <a:t> a </a:t>
            </a:r>
            <a:r>
              <a:rPr lang="hu-HU" altLang="hu-HU" sz="1800" cap="none" dirty="0" err="1">
                <a:latin typeface="inherit"/>
              </a:rPr>
              <a:t>lot</a:t>
            </a:r>
            <a:r>
              <a:rPr lang="hu-HU" altLang="hu-HU" sz="1800" cap="none" dirty="0">
                <a:latin typeface="inherit"/>
              </a:rPr>
              <a:t> of </a:t>
            </a:r>
            <a:r>
              <a:rPr lang="hu-HU" altLang="hu-HU" sz="1800" cap="none" dirty="0" err="1">
                <a:latin typeface="inherit"/>
              </a:rPr>
              <a:t>water</a:t>
            </a:r>
            <a:r>
              <a:rPr lang="hu-HU" altLang="hu-HU" sz="1800" cap="none" dirty="0">
                <a:latin typeface="inherit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hu-HU" altLang="hu-HU" sz="1800" cap="none" dirty="0" err="1">
                <a:latin typeface="inherit"/>
              </a:rPr>
              <a:t>U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nderwater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animals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can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survive</a:t>
            </a:r>
            <a:r>
              <a:rPr lang="hu-HU" altLang="hu-HU" sz="1800" cap="none" dirty="0">
                <a:latin typeface="inherit"/>
              </a:rPr>
              <a:t> </a:t>
            </a:r>
            <a:r>
              <a:rPr lang="hu-HU" altLang="hu-HU" sz="1800" cap="none" dirty="0" err="1">
                <a:latin typeface="inherit"/>
              </a:rPr>
              <a:t>the</a:t>
            </a:r>
            <a:r>
              <a:rPr lang="hu-HU" altLang="hu-HU" sz="1800" cap="none" dirty="0">
                <a:latin typeface="inherit"/>
              </a:rPr>
              <a:t> </a:t>
            </a:r>
            <a:r>
              <a:rPr lang="hu-HU" altLang="hu-HU" sz="1800" cap="none" dirty="0" err="1">
                <a:latin typeface="inherit"/>
              </a:rPr>
              <a:t>freezing</a:t>
            </a:r>
            <a:r>
              <a:rPr lang="hu-HU" altLang="hu-HU" sz="1800" cap="none" dirty="0">
                <a:latin typeface="inherit"/>
              </a:rPr>
              <a:t> </a:t>
            </a:r>
            <a:r>
              <a:rPr lang="hu-HU" altLang="hu-HU" sz="1800" cap="none" dirty="0" err="1">
                <a:latin typeface="inherit"/>
              </a:rPr>
              <a:t>weather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: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only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the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top of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the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lakes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freeze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so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the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animals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don’t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freeze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in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the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lower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parts.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A9029E-9AC7-5669-A23D-66889F26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0769"/>
            <a:ext cx="10364451" cy="1596177"/>
          </a:xfrm>
        </p:spPr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econimic</a:t>
            </a:r>
            <a:r>
              <a:rPr lang="hu-HU" dirty="0"/>
              <a:t> </a:t>
            </a:r>
            <a:r>
              <a:rPr lang="hu-HU" dirty="0" err="1"/>
              <a:t>importance</a:t>
            </a:r>
            <a:r>
              <a:rPr lang="hu-HU" dirty="0"/>
              <a:t> of </a:t>
            </a:r>
            <a:r>
              <a:rPr lang="hu-HU" dirty="0" err="1"/>
              <a:t>water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ADA3DE-B44D-F95B-9437-10481A72BD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3981" y="1600224"/>
            <a:ext cx="7355595" cy="3424107"/>
          </a:xfrm>
        </p:spPr>
        <p:txBody>
          <a:bodyPr/>
          <a:lstStyle/>
          <a:p>
            <a:r>
              <a:rPr lang="hu-HU" dirty="0" err="1">
                <a:solidFill>
                  <a:srgbClr val="202122"/>
                </a:solidFill>
                <a:latin typeface="Arial" panose="020B0604020202020204" pitchFamily="34" charset="0"/>
              </a:rPr>
              <a:t>Cultivation</a:t>
            </a:r>
            <a:r>
              <a:rPr lang="hu-HU" dirty="0">
                <a:solidFill>
                  <a:srgbClr val="202122"/>
                </a:solidFill>
                <a:latin typeface="Arial" panose="020B0604020202020204" pitchFamily="34" charset="0"/>
              </a:rPr>
              <a:t> of </a:t>
            </a:r>
            <a:r>
              <a:rPr lang="hu-HU" dirty="0" err="1">
                <a:solidFill>
                  <a:srgbClr val="202122"/>
                </a:solidFill>
                <a:latin typeface="Arial" panose="020B0604020202020204" pitchFamily="34" charset="0"/>
              </a:rPr>
              <a:t>plans</a:t>
            </a:r>
            <a:r>
              <a:rPr lang="hu-HU" dirty="0">
                <a:solidFill>
                  <a:srgbClr val="202122"/>
                </a:solidFill>
                <a:latin typeface="Arial" panose="020B0604020202020204" pitchFamily="34" charset="0"/>
              </a:rPr>
              <a:t>: </a:t>
            </a:r>
            <a:r>
              <a:rPr lang="hu-HU" dirty="0" err="1">
                <a:solidFill>
                  <a:srgbClr val="202122"/>
                </a:solidFill>
                <a:latin typeface="Arial" panose="020B0604020202020204" pitchFamily="34" charset="0"/>
              </a:rPr>
              <a:t>watering</a:t>
            </a:r>
            <a:endParaRPr lang="hu-H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hu-H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Animal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husbandry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watering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cleaning</a:t>
            </a:r>
            <a:endParaRPr lang="hu-H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hu-H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fishing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hu-H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hu-HU" dirty="0" err="1">
                <a:solidFill>
                  <a:srgbClr val="202122"/>
                </a:solidFill>
                <a:latin typeface="Arial" panose="020B0604020202020204" pitchFamily="34" charset="0"/>
              </a:rPr>
              <a:t>Power</a:t>
            </a:r>
            <a:r>
              <a:rPr lang="hu-H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02122"/>
                </a:solidFill>
                <a:latin typeface="Arial" panose="020B0604020202020204" pitchFamily="34" charset="0"/>
              </a:rPr>
              <a:t>plants</a:t>
            </a:r>
            <a:endParaRPr lang="hu-H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hu-HU" dirty="0" err="1">
                <a:solidFill>
                  <a:srgbClr val="202122"/>
                </a:solidFill>
                <a:latin typeface="Arial" panose="020B0604020202020204" pitchFamily="34" charset="0"/>
              </a:rPr>
              <a:t>Chemical</a:t>
            </a:r>
            <a:r>
              <a:rPr lang="hu-HU" dirty="0">
                <a:solidFill>
                  <a:srgbClr val="202122"/>
                </a:solidFill>
                <a:latin typeface="Arial" panose="020B0604020202020204" pitchFamily="34" charset="0"/>
              </a:rPr>
              <a:t> and </a:t>
            </a:r>
            <a:r>
              <a:rPr lang="hu-HU" dirty="0" err="1">
                <a:solidFill>
                  <a:srgbClr val="202122"/>
                </a:solidFill>
                <a:latin typeface="Arial" panose="020B0604020202020204" pitchFamily="34" charset="0"/>
              </a:rPr>
              <a:t>pharmaceutical</a:t>
            </a:r>
            <a:r>
              <a:rPr lang="hu-H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02122"/>
                </a:solidFill>
                <a:latin typeface="Arial" panose="020B0604020202020204" pitchFamily="34" charset="0"/>
              </a:rPr>
              <a:t>industry</a:t>
            </a:r>
            <a:endParaRPr lang="hu-H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hu-HU" dirty="0" err="1">
                <a:solidFill>
                  <a:srgbClr val="202122"/>
                </a:solidFill>
                <a:latin typeface="Arial" panose="020B0604020202020204" pitchFamily="34" charset="0"/>
              </a:rPr>
              <a:t>Water</a:t>
            </a:r>
            <a:r>
              <a:rPr lang="hu-H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02122"/>
                </a:solidFill>
                <a:latin typeface="Arial" panose="020B0604020202020204" pitchFamily="34" charset="0"/>
              </a:rPr>
              <a:t>transportation</a:t>
            </a:r>
            <a:endParaRPr lang="hu-H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hu-HU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Hajó – Wikipédia">
            <a:extLst>
              <a:ext uri="{FF2B5EF4-FFF2-40B4-BE49-F238E27FC236}">
                <a16:creationId xmlns:a16="http://schemas.microsoft.com/office/drawing/2014/main" id="{4C17E7BD-DB11-0978-731B-4097682F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83" y="5505061"/>
            <a:ext cx="2804018" cy="13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zőgazdasági öntözés | Technoconsult">
            <a:extLst>
              <a:ext uri="{FF2B5EF4-FFF2-40B4-BE49-F238E27FC236}">
                <a16:creationId xmlns:a16="http://schemas.microsoft.com/office/drawing/2014/main" id="{D4E7F0EA-A058-7587-B924-E4EC1B42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" y="1382458"/>
            <a:ext cx="2683364" cy="17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cseh mezőgazdaságot az állattenyésztés felszámolása fenyegeti -  Agroinform.hu">
            <a:extLst>
              <a:ext uri="{FF2B5EF4-FFF2-40B4-BE49-F238E27FC236}">
                <a16:creationId xmlns:a16="http://schemas.microsoft.com/office/drawing/2014/main" id="{0ACEEB64-A7D0-FA97-52E2-F7E0B373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" y="3327833"/>
            <a:ext cx="2683364" cy="17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alászat – TelePaks Médiacentrum">
            <a:extLst>
              <a:ext uri="{FF2B5EF4-FFF2-40B4-BE49-F238E27FC236}">
                <a16:creationId xmlns:a16="http://schemas.microsoft.com/office/drawing/2014/main" id="{D10E1B1C-82EF-6B72-DBBF-4D046A73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8" y="5280223"/>
            <a:ext cx="2836453" cy="157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lmásfüzitőn nem lesz erőmű - Energiainfo">
            <a:extLst>
              <a:ext uri="{FF2B5EF4-FFF2-40B4-BE49-F238E27FC236}">
                <a16:creationId xmlns:a16="http://schemas.microsoft.com/office/drawing/2014/main" id="{D9AFF2CE-0C48-896A-0DA9-735F56D6D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6" t="-3539" r="2876" b="8277"/>
          <a:stretch/>
        </p:blipFill>
        <p:spPr bwMode="auto">
          <a:xfrm>
            <a:off x="2882123" y="4967408"/>
            <a:ext cx="2940179" cy="18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10 gyógyszer, amely megváltoztatta a világot... | EgészségKalauz">
            <a:extLst>
              <a:ext uri="{FF2B5EF4-FFF2-40B4-BE49-F238E27FC236}">
                <a16:creationId xmlns:a16="http://schemas.microsoft.com/office/drawing/2014/main" id="{7580BDB9-5B1C-029D-5CAA-154B64CAB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24" y="5024331"/>
            <a:ext cx="3260707" cy="18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7" name="Rectangle 5133">
            <a:extLst>
              <a:ext uri="{FF2B5EF4-FFF2-40B4-BE49-F238E27FC236}">
                <a16:creationId xmlns:a16="http://schemas.microsoft.com/office/drawing/2014/main" id="{CAF56B4D-7F46-4FE5-A8C6-1B97BB061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58" name="Picture 2">
            <a:extLst>
              <a:ext uri="{FF2B5EF4-FFF2-40B4-BE49-F238E27FC236}">
                <a16:creationId xmlns:a16="http://schemas.microsoft.com/office/drawing/2014/main" id="{DBA70352-4A44-40D1-B978-44DA8B372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9" name="Rounded Rectangle 13">
            <a:extLst>
              <a:ext uri="{FF2B5EF4-FFF2-40B4-BE49-F238E27FC236}">
                <a16:creationId xmlns:a16="http://schemas.microsoft.com/office/drawing/2014/main" id="{F99BFB89-8065-47AE-94E0-B083EDBE5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3" y="635245"/>
            <a:ext cx="6909478" cy="5613156"/>
          </a:xfrm>
          <a:prstGeom prst="roundRect">
            <a:avLst>
              <a:gd name="adj" fmla="val 2274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 descr="Csapvíz vs. palackos víz / ásványvíz, kútvíz | pszicho blog weblap">
            <a:extLst>
              <a:ext uri="{FF2B5EF4-FFF2-40B4-BE49-F238E27FC236}">
                <a16:creationId xmlns:a16="http://schemas.microsoft.com/office/drawing/2014/main" id="{7EB08B26-05D1-C23B-6D84-9DFA3907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747" y="799835"/>
            <a:ext cx="2748021" cy="2544823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Jana Ízesített Víz 1,5l (összes íz) :: harositaldiszkont">
            <a:extLst>
              <a:ext uri="{FF2B5EF4-FFF2-40B4-BE49-F238E27FC236}">
                <a16:creationId xmlns:a16="http://schemas.microsoft.com/office/drawing/2014/main" id="{D64D27D2-3462-BBB1-4263-C9B94A76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478" y="3509248"/>
            <a:ext cx="2574560" cy="2574560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5139">
            <a:extLst>
              <a:ext uri="{FF2B5EF4-FFF2-40B4-BE49-F238E27FC236}">
                <a16:creationId xmlns:a16="http://schemas.microsoft.com/office/drawing/2014/main" id="{FA306BE1-2BAA-44A8-840A-8A0231731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A14F9C-B740-5AC3-DCC0-FC6FD860B6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1377" y="2367092"/>
            <a:ext cx="3457159" cy="3881309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TYPES: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Wired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drinking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water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Bottled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drinking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water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Spring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water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hu-HU" altLang="hu-HU" cap="none" dirty="0" err="1">
                <a:latin typeface="inherit"/>
              </a:rPr>
              <a:t>Natural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mineral</a:t>
            </a:r>
            <a:r>
              <a:rPr lang="hu-HU" altLang="hu-HU" cap="none" dirty="0">
                <a:latin typeface="inherit"/>
              </a:rPr>
              <a:t> </a:t>
            </a:r>
            <a:r>
              <a:rPr lang="hu-HU" altLang="hu-HU" cap="none" dirty="0" err="1">
                <a:latin typeface="inherit"/>
              </a:rPr>
              <a:t>water</a:t>
            </a:r>
            <a:r>
              <a:rPr lang="hu-HU" altLang="hu-HU" cap="none" dirty="0"/>
              <a:t> </a:t>
            </a:r>
            <a:endParaRPr kumimoji="0" lang="hu-HU" altLang="hu-HU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Flavored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water</a:t>
            </a:r>
            <a:endParaRPr kumimoji="0" lang="hu-HU" altLang="hu-HU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hu-H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1043812-B655-28C0-0ED8-CE8DDCE1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377" y="640831"/>
            <a:ext cx="3457159" cy="1573863"/>
          </a:xfrm>
        </p:spPr>
        <p:txBody>
          <a:bodyPr>
            <a:normAutofit/>
          </a:bodyPr>
          <a:lstStyle/>
          <a:p>
            <a:pPr algn="l"/>
            <a:r>
              <a:rPr lang="hu-HU" sz="3200" dirty="0" err="1"/>
              <a:t>Drinking</a:t>
            </a:r>
            <a:r>
              <a:rPr lang="hu-HU" sz="3200" dirty="0"/>
              <a:t> </a:t>
            </a:r>
            <a:r>
              <a:rPr lang="hu-HU" sz="3200" dirty="0" err="1"/>
              <a:t>water</a:t>
            </a:r>
            <a:endParaRPr lang="hu-HU" sz="3200" dirty="0"/>
          </a:p>
        </p:txBody>
      </p:sp>
      <p:pic>
        <p:nvPicPr>
          <p:cNvPr id="5123" name="Picture 3" descr="A régi vízvezetékekből kerülhet veszélyes ólom a csapvízbe | Weborvos.hu">
            <a:extLst>
              <a:ext uri="{FF2B5EF4-FFF2-40B4-BE49-F238E27FC236}">
                <a16:creationId xmlns:a16="http://schemas.microsoft.com/office/drawing/2014/main" id="{C0D9C2D2-0AF6-0536-48C6-AA26CCEF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059" y="868815"/>
            <a:ext cx="3209153" cy="2406864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Palackozott vizek kategóriái - Szentimrei szikvíz">
            <a:extLst>
              <a:ext uri="{FF2B5EF4-FFF2-40B4-BE49-F238E27FC236}">
                <a16:creationId xmlns:a16="http://schemas.microsoft.com/office/drawing/2014/main" id="{EDCC2A28-8765-A46C-5F13-610CF2517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059" y="3569884"/>
            <a:ext cx="3209153" cy="2406864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4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Vízhiány a világon - Köpönyeg">
            <a:extLst>
              <a:ext uri="{FF2B5EF4-FFF2-40B4-BE49-F238E27FC236}">
                <a16:creationId xmlns:a16="http://schemas.microsoft.com/office/drawing/2014/main" id="{16A6999C-113D-4900-B721-C58BD0E96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2" b="26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6151">
            <a:extLst>
              <a:ext uri="{FF2B5EF4-FFF2-40B4-BE49-F238E27FC236}">
                <a16:creationId xmlns:a16="http://schemas.microsoft.com/office/drawing/2014/main" id="{CC5A98D3-A8B5-41F7-A61B-F6238BF50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60" name="Rounded Rectangle 8">
            <a:extLst>
              <a:ext uri="{FF2B5EF4-FFF2-40B4-BE49-F238E27FC236}">
                <a16:creationId xmlns:a16="http://schemas.microsoft.com/office/drawing/2014/main" id="{6329262A-BBAC-4ED5-BACF-96B3DD024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AA74EF-5F58-D8A4-C3B6-2CCA89E20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8368" y="1340725"/>
            <a:ext cx="9346692" cy="3912410"/>
          </a:xfrm>
        </p:spPr>
        <p:txBody>
          <a:bodyPr>
            <a:normAutofit fontScale="92500" lnSpcReduction="20000"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One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of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the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biggest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problems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of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our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time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is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the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lack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of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drinking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water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.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hu-HU" altLang="hu-HU" sz="3200" cap="none" dirty="0">
              <a:solidFill>
                <a:srgbClr val="FFFFFF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hu-HU" altLang="hu-HU" sz="3200" cap="none" dirty="0">
              <a:solidFill>
                <a:srgbClr val="FFFFFF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hu-HU" altLang="hu-HU" sz="3200" cap="none" dirty="0">
              <a:solidFill>
                <a:srgbClr val="FFFFFF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hu-HU" altLang="hu-HU" sz="3200" cap="none" dirty="0">
              <a:solidFill>
                <a:srgbClr val="FFFFFF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The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amount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of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drinking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water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is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drastically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 </a:t>
            </a:r>
            <a:r>
              <a:rPr lang="hu-HU" altLang="hu-HU" sz="3200" cap="none" dirty="0" err="1">
                <a:solidFill>
                  <a:srgbClr val="FFFFFF"/>
                </a:solidFill>
                <a:latin typeface="inherit"/>
              </a:rPr>
              <a:t>decreasing</a:t>
            </a:r>
            <a:r>
              <a:rPr lang="hu-HU" altLang="hu-HU" sz="3200" cap="none" dirty="0">
                <a:solidFill>
                  <a:srgbClr val="FFFFFF"/>
                </a:solidFill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91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2" name="Rectangle 7196">
            <a:extLst>
              <a:ext uri="{FF2B5EF4-FFF2-40B4-BE49-F238E27FC236}">
                <a16:creationId xmlns:a16="http://schemas.microsoft.com/office/drawing/2014/main" id="{1FFF7873-0DD0-4FEA-8FE9-8DD8AEA43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04" name="Picture 2">
            <a:extLst>
              <a:ext uri="{FF2B5EF4-FFF2-40B4-BE49-F238E27FC236}">
                <a16:creationId xmlns:a16="http://schemas.microsoft.com/office/drawing/2014/main" id="{82284447-B84C-4C3B-98EA-03E44DB75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A víz világnapja – a gyerekeket veszélyezteti legjobban a vízhiány |  Érdekes Világ">
            <a:extLst>
              <a:ext uri="{FF2B5EF4-FFF2-40B4-BE49-F238E27FC236}">
                <a16:creationId xmlns:a16="http://schemas.microsoft.com/office/drawing/2014/main" id="{AFCBFB36-51E2-EC05-B5AF-66766639E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9" r="8588" b="1"/>
          <a:stretch/>
        </p:blipFill>
        <p:spPr bwMode="auto">
          <a:xfrm>
            <a:off x="1" y="10"/>
            <a:ext cx="755294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01" name="Straight Connector 7200">
            <a:extLst>
              <a:ext uri="{FF2B5EF4-FFF2-40B4-BE49-F238E27FC236}">
                <a16:creationId xmlns:a16="http://schemas.microsoft.com/office/drawing/2014/main" id="{4140E084-3765-4F4D-AD43-DDB43996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03" name="Picture 7202">
            <a:extLst>
              <a:ext uri="{FF2B5EF4-FFF2-40B4-BE49-F238E27FC236}">
                <a16:creationId xmlns:a16="http://schemas.microsoft.com/office/drawing/2014/main" id="{DD2CF979-0F0E-4E68-A483-DBF0A635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475AA24-D5DB-78F9-589A-88A1F3B0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hu-HU" sz="3100" err="1"/>
              <a:t>How</a:t>
            </a:r>
            <a:r>
              <a:rPr lang="hu-HU" sz="3100"/>
              <a:t> </a:t>
            </a:r>
            <a:r>
              <a:rPr lang="hu-HU" sz="3100" err="1"/>
              <a:t>long</a:t>
            </a:r>
            <a:r>
              <a:rPr lang="hu-HU" sz="3100"/>
              <a:t> </a:t>
            </a:r>
            <a:br>
              <a:rPr lang="hu-HU" sz="3100"/>
            </a:br>
            <a:r>
              <a:rPr lang="hu-HU" sz="3100" err="1"/>
              <a:t>can</a:t>
            </a:r>
            <a:r>
              <a:rPr lang="hu-HU" sz="3100"/>
              <a:t> human </a:t>
            </a:r>
            <a:r>
              <a:rPr lang="hu-HU" sz="3100" err="1"/>
              <a:t>live</a:t>
            </a:r>
            <a:r>
              <a:rPr lang="hu-HU" sz="3100"/>
              <a:t> </a:t>
            </a:r>
            <a:br>
              <a:rPr lang="hu-HU" sz="3100"/>
            </a:br>
            <a:r>
              <a:rPr lang="hu-HU" sz="3100" err="1"/>
              <a:t>without</a:t>
            </a:r>
            <a:r>
              <a:rPr lang="hu-HU" sz="3100"/>
              <a:t> </a:t>
            </a:r>
            <a:r>
              <a:rPr lang="hu-HU" sz="3100" err="1"/>
              <a:t>water</a:t>
            </a:r>
            <a:r>
              <a:rPr lang="hu-HU" sz="310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4A5A70-60FD-0928-C0A3-F5B5A78694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hu-HU" altLang="hu-HU" sz="1800" b="0" i="0" u="none" strike="noStrike" cap="none" normalizeH="0" baseline="0">
                <a:ln>
                  <a:noFill/>
                </a:ln>
                <a:effectLst/>
                <a:latin typeface="inherit"/>
              </a:rPr>
              <a:t>According to doctors, people can live without water for only 2-3 days.</a:t>
            </a:r>
            <a:r>
              <a:rPr kumimoji="0" lang="hu-HU" altLang="hu-HU" sz="1800" b="0" i="0" u="none" strike="noStrike" cap="none" normalizeH="0" baseline="0">
                <a:ln>
                  <a:noFill/>
                </a:ln>
                <a:effectLst/>
              </a:rPr>
              <a:t> </a:t>
            </a:r>
            <a:endParaRPr kumimoji="0" lang="hu-HU" altLang="hu-HU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367060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8201">
            <a:extLst>
              <a:ext uri="{FF2B5EF4-FFF2-40B4-BE49-F238E27FC236}">
                <a16:creationId xmlns:a16="http://schemas.microsoft.com/office/drawing/2014/main" id="{65DE5BF6-2DB5-4618-AAF0-9FE8B3E0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4" name="Picture 2">
            <a:extLst>
              <a:ext uri="{FF2B5EF4-FFF2-40B4-BE49-F238E27FC236}">
                <a16:creationId xmlns:a16="http://schemas.microsoft.com/office/drawing/2014/main" id="{D27D1619-010D-4815-84BC-5515BE447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termálvíz">
            <a:extLst>
              <a:ext uri="{FF2B5EF4-FFF2-40B4-BE49-F238E27FC236}">
                <a16:creationId xmlns:a16="http://schemas.microsoft.com/office/drawing/2014/main" id="{AC435572-C8D0-42B0-8654-CB24F6B7A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r="1" b="18831"/>
          <a:stretch/>
        </p:blipFill>
        <p:spPr bwMode="auto">
          <a:xfrm>
            <a:off x="1" y="10"/>
            <a:ext cx="7479157" cy="34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Termálvíz a szabad ég alatt egész évben a Dunántúlon">
            <a:extLst>
              <a:ext uri="{FF2B5EF4-FFF2-40B4-BE49-F238E27FC236}">
                <a16:creationId xmlns:a16="http://schemas.microsoft.com/office/drawing/2014/main" id="{B820A634-20FB-CD59-A12E-D0A8AC790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 r="1" b="17919"/>
          <a:stretch/>
        </p:blipFill>
        <p:spPr bwMode="auto">
          <a:xfrm>
            <a:off x="1" y="3428998"/>
            <a:ext cx="747915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6" name="Straight Connector 8205">
            <a:extLst>
              <a:ext uri="{FF2B5EF4-FFF2-40B4-BE49-F238E27FC236}">
                <a16:creationId xmlns:a16="http://schemas.microsoft.com/office/drawing/2014/main" id="{B3198B3A-512B-4AF1-9E8F-384C7DFB0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1AF3A4E2-BBAA-4917-85CA-6FCCC38E7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10" name="Picture 8209">
            <a:extLst>
              <a:ext uri="{FF2B5EF4-FFF2-40B4-BE49-F238E27FC236}">
                <a16:creationId xmlns:a16="http://schemas.microsoft.com/office/drawing/2014/main" id="{6AE09A41-35A7-4E7B-94CC-84C362D7C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5E3C39C-5207-2287-F8E1-E7D44C1B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hu-HU" dirty="0" err="1"/>
              <a:t>hungary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926DE3-E6F8-7C22-AFC5-43B1D216DF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800" cap="none" dirty="0">
                <a:latin typeface="inherit"/>
              </a:rPr>
              <a:t>Hungary is </a:t>
            </a:r>
            <a:r>
              <a:rPr lang="hu-HU" altLang="hu-HU" sz="1800" cap="none" dirty="0" err="1">
                <a:latin typeface="inherit"/>
              </a:rPr>
              <a:t>rich</a:t>
            </a:r>
            <a:r>
              <a:rPr lang="hu-HU" altLang="hu-HU" sz="1800" cap="none" dirty="0">
                <a:latin typeface="inherit"/>
              </a:rPr>
              <a:t> in </a:t>
            </a:r>
            <a:r>
              <a:rPr lang="hu-HU" altLang="hu-HU" sz="1800" cap="none" dirty="0" err="1">
                <a:latin typeface="inherit"/>
              </a:rPr>
              <a:t>thermal</a:t>
            </a:r>
            <a:r>
              <a:rPr lang="hu-HU" altLang="hu-HU" sz="1800" cap="none" dirty="0">
                <a:latin typeface="inherit"/>
              </a:rPr>
              <a:t> </a:t>
            </a:r>
            <a:r>
              <a:rPr lang="hu-HU" altLang="hu-HU" sz="1800" cap="none" dirty="0" err="1">
                <a:latin typeface="inherit"/>
              </a:rPr>
              <a:t>water</a:t>
            </a:r>
            <a:r>
              <a:rPr lang="hu-HU" altLang="hu-HU" sz="1800" cap="none" dirty="0">
                <a:latin typeface="inherit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800" cap="none" dirty="0">
              <a:latin typeface="inherit"/>
            </a:endParaRPr>
          </a:p>
          <a:p>
            <a:r>
              <a:rPr lang="hu-HU" sz="1800" cap="none" dirty="0" err="1">
                <a:latin typeface="inherit"/>
              </a:rPr>
              <a:t>Dringing</a:t>
            </a:r>
            <a:endParaRPr lang="hu-HU" sz="1800" cap="none" dirty="0">
              <a:latin typeface="inherit"/>
            </a:endParaRPr>
          </a:p>
          <a:p>
            <a:r>
              <a:rPr lang="hu-HU" sz="1800" cap="none" dirty="0" err="1">
                <a:latin typeface="inherit"/>
              </a:rPr>
              <a:t>Watering</a:t>
            </a:r>
            <a:r>
              <a:rPr lang="hu-HU" sz="1800" cap="none" dirty="0">
                <a:latin typeface="inherit"/>
              </a:rPr>
              <a:t> </a:t>
            </a:r>
            <a:r>
              <a:rPr lang="hu-HU" sz="1800" cap="none" dirty="0" err="1">
                <a:latin typeface="inherit"/>
              </a:rPr>
              <a:t>plants</a:t>
            </a:r>
            <a:endParaRPr lang="hu-HU" sz="1800" cap="none" dirty="0">
              <a:latin typeface="inherit"/>
            </a:endParaRPr>
          </a:p>
          <a:p>
            <a:r>
              <a:rPr lang="hu-HU" sz="1800" cap="none" dirty="0" err="1">
                <a:latin typeface="inherit"/>
              </a:rPr>
              <a:t>Heating</a:t>
            </a:r>
            <a:r>
              <a:rPr lang="hu-HU" sz="1800" cap="none" dirty="0">
                <a:latin typeface="inherit"/>
              </a:rPr>
              <a:t> </a:t>
            </a:r>
            <a:r>
              <a:rPr lang="hu-HU" sz="1800" cap="none" dirty="0" err="1">
                <a:latin typeface="inherit"/>
              </a:rPr>
              <a:t>buildings</a:t>
            </a:r>
            <a:endParaRPr lang="hu-HU" sz="1800" cap="none" dirty="0">
              <a:latin typeface="inherit"/>
            </a:endParaRPr>
          </a:p>
          <a:p>
            <a:r>
              <a:rPr lang="hu-HU" sz="1800" cap="none" dirty="0" err="1">
                <a:latin typeface="inherit"/>
              </a:rPr>
              <a:t>Thermal</a:t>
            </a:r>
            <a:r>
              <a:rPr lang="hu-HU" sz="1800" cap="none" dirty="0">
                <a:latin typeface="inherit"/>
              </a:rPr>
              <a:t> </a:t>
            </a:r>
            <a:r>
              <a:rPr lang="hu-HU" sz="1800" cap="none" dirty="0" err="1">
                <a:latin typeface="inherit"/>
              </a:rPr>
              <a:t>tourism</a:t>
            </a:r>
            <a:endParaRPr lang="hu-HU" sz="1800" cap="none" dirty="0">
              <a:latin typeface="inherit"/>
            </a:endParaRPr>
          </a:p>
          <a:p>
            <a:endParaRPr lang="hu-HU" sz="1800" cap="none" dirty="0">
              <a:latin typeface="inherit"/>
            </a:endParaRPr>
          </a:p>
          <a:p>
            <a:endParaRPr lang="hu-HU" sz="1800" cap="none" dirty="0">
              <a:latin typeface="inherit"/>
            </a:endParaRPr>
          </a:p>
          <a:p>
            <a:endParaRPr lang="hu-HU" sz="1800" cap="none" dirty="0">
              <a:latin typeface="inherit"/>
            </a:endParaRP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565990550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464</TotalTime>
  <Words>345</Words>
  <Application>Microsoft Office PowerPoint</Application>
  <PresentationFormat>Szélesvásznú</PresentationFormat>
  <Paragraphs>68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inherit</vt:lpstr>
      <vt:lpstr>Tw Cen MT</vt:lpstr>
      <vt:lpstr>Cseppecske</vt:lpstr>
      <vt:lpstr>The importance of Water</vt:lpstr>
      <vt:lpstr>What is water?</vt:lpstr>
      <vt:lpstr>Water is a basic element of life</vt:lpstr>
      <vt:lpstr>The biologic importance of water</vt:lpstr>
      <vt:lpstr>The econimic importance of water</vt:lpstr>
      <vt:lpstr>Drinking water</vt:lpstr>
      <vt:lpstr>PowerPoint-bemutató</vt:lpstr>
      <vt:lpstr>How long  can human live  without water?</vt:lpstr>
      <vt:lpstr>hungary</vt:lpstr>
      <vt:lpstr>Thermal tourism was the topic of hungary on dubai word expo 2020</vt:lpstr>
      <vt:lpstr>Word water day: 22 march</vt:lpstr>
      <vt:lpstr>PowerPoint-bemutató</vt:lpstr>
      <vt:lpstr>PowerPoint-bemutató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Water</dc:title>
  <dc:creator>Laskó,  Judit</dc:creator>
  <cp:lastModifiedBy>Laskó,  Judit</cp:lastModifiedBy>
  <cp:revision>1</cp:revision>
  <dcterms:created xsi:type="dcterms:W3CDTF">2023-02-22T08:52:13Z</dcterms:created>
  <dcterms:modified xsi:type="dcterms:W3CDTF">2023-02-22T16:36:14Z</dcterms:modified>
</cp:coreProperties>
</file>