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6"/>
    <p:restoredTop sz="94679"/>
  </p:normalViewPr>
  <p:slideViewPr>
    <p:cSldViewPr snapToGrid="0">
      <p:cViewPr varScale="1">
        <p:scale>
          <a:sx n="104" d="100"/>
          <a:sy n="104" d="100"/>
        </p:scale>
        <p:origin x="3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8C7-223A-A349-B886-D7DDAFCD34F9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D539-36CD-C64B-8BDA-20547D1152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722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8C7-223A-A349-B886-D7DDAFCD34F9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D539-36CD-C64B-8BDA-20547D1152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8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8C7-223A-A349-B886-D7DDAFCD34F9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D539-36CD-C64B-8BDA-20547D1152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968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8C7-223A-A349-B886-D7DDAFCD34F9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D539-36CD-C64B-8BDA-20547D1152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162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8C7-223A-A349-B886-D7DDAFCD34F9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D539-36CD-C64B-8BDA-20547D1152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257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8C7-223A-A349-B886-D7DDAFCD34F9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D539-36CD-C64B-8BDA-20547D1152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696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8C7-223A-A349-B886-D7DDAFCD34F9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D539-36CD-C64B-8BDA-20547D1152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952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8C7-223A-A349-B886-D7DDAFCD34F9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D539-36CD-C64B-8BDA-20547D1152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591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8C7-223A-A349-B886-D7DDAFCD34F9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D539-36CD-C64B-8BDA-20547D1152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897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8C7-223A-A349-B886-D7DDAFCD34F9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D539-36CD-C64B-8BDA-20547D1152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63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8C7-223A-A349-B886-D7DDAFCD34F9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D539-36CD-C64B-8BDA-20547D1152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44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C448C7-223A-A349-B886-D7DDAFCD34F9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CAFD539-36CD-C64B-8BDA-20547D1152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156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E885C6-C251-8EB3-B9EB-74CB88442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importance</a:t>
            </a:r>
            <a:r>
              <a:rPr lang="hu-HU" dirty="0"/>
              <a:t> of </a:t>
            </a:r>
            <a:r>
              <a:rPr lang="hu-HU" dirty="0" err="1"/>
              <a:t>water</a:t>
            </a:r>
            <a:r>
              <a:rPr lang="hu-HU" dirty="0"/>
              <a:t> in </a:t>
            </a:r>
            <a:r>
              <a:rPr lang="hu-HU" dirty="0" err="1"/>
              <a:t>our</a:t>
            </a:r>
            <a:r>
              <a:rPr lang="hu-HU" dirty="0"/>
              <a:t> life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36B1676-10E4-6145-1EFD-D9812AC9F2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40AA183-138D-97C2-F3DE-3ED2E9D7C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769810"/>
            <a:ext cx="2857500" cy="28575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BA635D3-BD92-2AA1-DD3A-B0D2FD48E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498" y="3627310"/>
            <a:ext cx="2857501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1C3329-7416-3D91-8482-8DA3385E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18092"/>
            <a:ext cx="9846276" cy="1055902"/>
          </a:xfrm>
        </p:spPr>
        <p:txBody>
          <a:bodyPr/>
          <a:lstStyle/>
          <a:p>
            <a:r>
              <a:rPr lang="hu-HU" dirty="0" err="1"/>
              <a:t>Water</a:t>
            </a:r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D78302-AECE-8773-7736-010F0890B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575" y="471487"/>
            <a:ext cx="7939859" cy="4006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/>
              <a:t>Only</a:t>
            </a:r>
            <a:r>
              <a:rPr lang="hu-HU" dirty="0"/>
              <a:t> a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small</a:t>
            </a:r>
            <a:r>
              <a:rPr lang="hu-HU" dirty="0"/>
              <a:t> </a:t>
            </a:r>
            <a:r>
              <a:rPr lang="hu-HU" dirty="0" err="1"/>
              <a:t>amount</a:t>
            </a:r>
            <a:r>
              <a:rPr lang="hu-HU" dirty="0"/>
              <a:t> of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water</a:t>
            </a:r>
            <a:r>
              <a:rPr lang="hu-HU" dirty="0"/>
              <a:t> is </a:t>
            </a:r>
            <a:r>
              <a:rPr lang="hu-HU" dirty="0" err="1"/>
              <a:t>usable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got </a:t>
            </a:r>
            <a:r>
              <a:rPr lang="hu-HU" dirty="0" err="1"/>
              <a:t>water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rivers</a:t>
            </a:r>
            <a:r>
              <a:rPr lang="hu-HU" dirty="0"/>
              <a:t>, </a:t>
            </a:r>
            <a:r>
              <a:rPr lang="hu-HU" dirty="0" err="1"/>
              <a:t>lakes</a:t>
            </a:r>
            <a:r>
              <a:rPr lang="hu-HU" dirty="0"/>
              <a:t>, </a:t>
            </a:r>
            <a:r>
              <a:rPr lang="hu-HU" dirty="0" err="1"/>
              <a:t>oceans</a:t>
            </a:r>
            <a:r>
              <a:rPr lang="hu-HU" dirty="0"/>
              <a:t>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humans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polluting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water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a </a:t>
            </a:r>
            <a:r>
              <a:rPr lang="hu-HU" dirty="0" err="1"/>
              <a:t>great</a:t>
            </a:r>
            <a:r>
              <a:rPr lang="hu-HU" dirty="0"/>
              <a:t> </a:t>
            </a:r>
            <a:r>
              <a:rPr lang="hu-HU" dirty="0" err="1"/>
              <a:t>level</a:t>
            </a:r>
            <a:r>
              <a:rPr lang="hu-HU" dirty="0"/>
              <a:t>. </a:t>
            </a:r>
          </a:p>
          <a:p>
            <a:pPr marL="0" indent="0">
              <a:buNone/>
            </a:pPr>
            <a:r>
              <a:rPr lang="hu-HU" u="sng" dirty="0" err="1"/>
              <a:t>We</a:t>
            </a:r>
            <a:r>
              <a:rPr lang="hu-HU" u="sng" dirty="0"/>
              <a:t> </a:t>
            </a:r>
            <a:r>
              <a:rPr lang="hu-HU" u="sng" dirty="0" err="1"/>
              <a:t>need</a:t>
            </a:r>
            <a:r>
              <a:rPr lang="hu-HU" u="sng" dirty="0"/>
              <a:t> </a:t>
            </a:r>
            <a:r>
              <a:rPr lang="hu-HU" u="sng" dirty="0" err="1"/>
              <a:t>to</a:t>
            </a:r>
            <a:r>
              <a:rPr lang="hu-HU" u="sng" dirty="0"/>
              <a:t> </a:t>
            </a:r>
            <a:r>
              <a:rPr lang="hu-HU" u="sng" dirty="0" err="1"/>
              <a:t>understand</a:t>
            </a:r>
            <a:r>
              <a:rPr lang="hu-HU" u="sng" dirty="0"/>
              <a:t> </a:t>
            </a:r>
            <a:r>
              <a:rPr lang="hu-HU" u="sng" dirty="0" err="1"/>
              <a:t>the</a:t>
            </a:r>
            <a:r>
              <a:rPr lang="hu-HU" u="sng" dirty="0"/>
              <a:t> </a:t>
            </a:r>
            <a:r>
              <a:rPr lang="hu-HU" u="sng" dirty="0" err="1"/>
              <a:t>importance</a:t>
            </a:r>
            <a:r>
              <a:rPr lang="hu-HU" u="sng" dirty="0"/>
              <a:t> of </a:t>
            </a:r>
            <a:r>
              <a:rPr lang="hu-HU" u="sng" dirty="0" err="1"/>
              <a:t>water</a:t>
            </a:r>
            <a:r>
              <a:rPr lang="hu-HU" u="sng" dirty="0"/>
              <a:t>. </a:t>
            </a:r>
            <a:r>
              <a:rPr lang="hu-HU" u="sng" dirty="0" err="1"/>
              <a:t>We</a:t>
            </a:r>
            <a:r>
              <a:rPr lang="hu-HU" u="sng" dirty="0"/>
              <a:t> must </a:t>
            </a:r>
            <a:r>
              <a:rPr lang="hu-HU" u="sng" dirty="0" err="1"/>
              <a:t>use</a:t>
            </a:r>
            <a:r>
              <a:rPr lang="hu-HU" u="sng" dirty="0"/>
              <a:t> </a:t>
            </a:r>
            <a:r>
              <a:rPr lang="hu-HU" u="sng" dirty="0" err="1"/>
              <a:t>water</a:t>
            </a:r>
            <a:r>
              <a:rPr lang="hu-HU" u="sng" dirty="0"/>
              <a:t> </a:t>
            </a:r>
            <a:r>
              <a:rPr lang="hu-HU" u="sng" dirty="0" err="1"/>
              <a:t>very</a:t>
            </a:r>
            <a:r>
              <a:rPr lang="hu-HU" u="sng" dirty="0"/>
              <a:t> </a:t>
            </a:r>
            <a:r>
              <a:rPr lang="hu-HU" u="sng" dirty="0" err="1"/>
              <a:t>carefully</a:t>
            </a:r>
            <a:r>
              <a:rPr lang="hu-HU" u="sng" dirty="0"/>
              <a:t>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3C3B645-4DE9-EC3C-FE8B-C4ADE41B3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538" y="3767137"/>
            <a:ext cx="3492500" cy="23241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F07DB27E-A696-0EC4-AADC-020D51098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504" y="3767137"/>
            <a:ext cx="37973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8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EC7583-1D24-2C56-8554-B52EDEBB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6"/>
            <a:ext cx="4090481" cy="4601183"/>
          </a:xfrm>
        </p:spPr>
        <p:txBody>
          <a:bodyPr/>
          <a:lstStyle/>
          <a:p>
            <a:r>
              <a:rPr lang="hu-HU" dirty="0"/>
              <a:t>NO </a:t>
            </a:r>
            <a:r>
              <a:rPr lang="hu-HU" dirty="0" err="1"/>
              <a:t>water</a:t>
            </a:r>
            <a:r>
              <a:rPr lang="hu-HU" dirty="0"/>
              <a:t>=NO life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A6D56D-844A-4465-F59B-21086B51B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681" y="-134303"/>
            <a:ext cx="7315200" cy="5120640"/>
          </a:xfrm>
        </p:spPr>
        <p:txBody>
          <a:bodyPr/>
          <a:lstStyle/>
          <a:p>
            <a:r>
              <a:rPr lang="hu-HU" dirty="0" err="1"/>
              <a:t>That</a:t>
            </a:r>
            <a:r>
              <a:rPr lang="hu-HU" dirty="0"/>
              <a:t> is </a:t>
            </a:r>
            <a:r>
              <a:rPr lang="hu-HU" dirty="0" err="1"/>
              <a:t>why</a:t>
            </a:r>
            <a:r>
              <a:rPr lang="hu-HU" dirty="0"/>
              <a:t> </a:t>
            </a:r>
            <a:r>
              <a:rPr lang="hu-HU" dirty="0" err="1"/>
              <a:t>sientists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looking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planets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water</a:t>
            </a:r>
            <a:r>
              <a:rPr lang="hu-HU" dirty="0"/>
              <a:t>, </a:t>
            </a:r>
          </a:p>
          <a:p>
            <a:pPr marL="0" indent="0">
              <a:buNone/>
            </a:pPr>
            <a:r>
              <a:rPr lang="hu-HU" dirty="0"/>
              <a:t>  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know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fact</a:t>
            </a:r>
            <a:r>
              <a:rPr lang="hu-HU" dirty="0"/>
              <a:t>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65082DB-27E3-9061-FDCF-49CAFE8FB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543" y="3271838"/>
            <a:ext cx="3251200" cy="28575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AE3192E-D024-04F0-9D48-24B5DE5D3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681" y="327183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4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14F472-6C4C-49A0-4248-05456897D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637"/>
            <a:ext cx="10515600" cy="1325563"/>
          </a:xfrm>
        </p:spPr>
        <p:txBody>
          <a:bodyPr/>
          <a:lstStyle/>
          <a:p>
            <a:pPr algn="ctr"/>
            <a:r>
              <a:rPr lang="hu-HU" dirty="0" err="1">
                <a:solidFill>
                  <a:schemeClr val="tx1"/>
                </a:solidFill>
              </a:rPr>
              <a:t>Thank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you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for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your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attention</a:t>
            </a:r>
            <a:r>
              <a:rPr lang="hu-HU" dirty="0">
                <a:solidFill>
                  <a:schemeClr val="tx1"/>
                </a:solidFill>
              </a:rPr>
              <a:t>! 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Lola Mosolygó</a:t>
            </a:r>
            <a:r>
              <a:rPr lang="hu-HU" dirty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2354EF8-D5A5-E76F-B18F-C0160B7AB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249" y="2743200"/>
            <a:ext cx="3441501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3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145C03-5230-2E5A-58CF-4BCFA5C06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Introduction</a:t>
            </a:r>
            <a:r>
              <a:rPr lang="hu-HU" dirty="0"/>
              <a:t>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FF3BCB-05EC-1277-AEC5-EA59CE459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765" y="-602325"/>
            <a:ext cx="7315200" cy="5120640"/>
          </a:xfrm>
        </p:spPr>
        <p:txBody>
          <a:bodyPr/>
          <a:lstStyle/>
          <a:p>
            <a:r>
              <a:rPr lang="hu-HU" dirty="0" err="1"/>
              <a:t>Highly</a:t>
            </a:r>
            <a:r>
              <a:rPr lang="hu-HU" dirty="0"/>
              <a:t> </a:t>
            </a:r>
            <a:r>
              <a:rPr lang="hu-HU" dirty="0" err="1"/>
              <a:t>required</a:t>
            </a:r>
            <a:r>
              <a:rPr lang="hu-HU" dirty="0"/>
              <a:t> </a:t>
            </a:r>
            <a:r>
              <a:rPr lang="hu-HU" dirty="0" err="1"/>
              <a:t>natural</a:t>
            </a:r>
            <a:r>
              <a:rPr lang="hu-HU" dirty="0"/>
              <a:t> </a:t>
            </a:r>
            <a:r>
              <a:rPr lang="hu-HU" dirty="0" err="1"/>
              <a:t>resource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life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earth</a:t>
            </a:r>
            <a:r>
              <a:rPr lang="hu-HU" dirty="0"/>
              <a:t>.</a:t>
            </a:r>
          </a:p>
          <a:p>
            <a:r>
              <a:rPr lang="hu-HU" dirty="0"/>
              <a:t>The </a:t>
            </a:r>
            <a:r>
              <a:rPr lang="hu-HU" dirty="0" err="1"/>
              <a:t>importance</a:t>
            </a:r>
            <a:r>
              <a:rPr lang="hu-HU" dirty="0"/>
              <a:t> of </a:t>
            </a:r>
            <a:r>
              <a:rPr lang="hu-HU" dirty="0" err="1"/>
              <a:t>water</a:t>
            </a:r>
            <a:r>
              <a:rPr lang="hu-HU" dirty="0"/>
              <a:t> </a:t>
            </a:r>
            <a:r>
              <a:rPr lang="hu-HU" dirty="0" err="1"/>
              <a:t>cannot</a:t>
            </a:r>
            <a:r>
              <a:rPr lang="hu-HU" dirty="0"/>
              <a:t> </a:t>
            </a:r>
            <a:r>
              <a:rPr lang="hu-HU" dirty="0" err="1"/>
              <a:t>becompared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anything</a:t>
            </a:r>
            <a:r>
              <a:rPr lang="hu-HU" dirty="0"/>
              <a:t> </a:t>
            </a:r>
            <a:r>
              <a:rPr lang="hu-HU" dirty="0" err="1"/>
              <a:t>else</a:t>
            </a:r>
            <a:r>
              <a:rPr lang="hu-HU" dirty="0"/>
              <a:t>.</a:t>
            </a:r>
          </a:p>
          <a:p>
            <a:r>
              <a:rPr lang="hu-HU" dirty="0" err="1"/>
              <a:t>There</a:t>
            </a:r>
            <a:r>
              <a:rPr lang="hu-HU" dirty="0"/>
              <a:t> is no </a:t>
            </a:r>
            <a:r>
              <a:rPr lang="hu-HU" dirty="0" err="1"/>
              <a:t>alternative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water</a:t>
            </a:r>
            <a:r>
              <a:rPr lang="hu-HU" dirty="0"/>
              <a:t>. </a:t>
            </a:r>
          </a:p>
          <a:p>
            <a:r>
              <a:rPr lang="hu-HU" u="sng" dirty="0" err="1"/>
              <a:t>Water</a:t>
            </a:r>
            <a:r>
              <a:rPr lang="hu-HU" u="sng" dirty="0"/>
              <a:t> is </a:t>
            </a:r>
            <a:r>
              <a:rPr lang="hu-HU" u="sng" dirty="0" err="1"/>
              <a:t>the</a:t>
            </a:r>
            <a:r>
              <a:rPr lang="hu-HU" u="sng" dirty="0"/>
              <a:t> most </a:t>
            </a:r>
            <a:r>
              <a:rPr lang="hu-HU" u="sng" dirty="0" err="1"/>
              <a:t>important</a:t>
            </a:r>
            <a:r>
              <a:rPr lang="hu-HU" u="sng" dirty="0"/>
              <a:t> </a:t>
            </a:r>
            <a:r>
              <a:rPr lang="hu-HU" u="sng" dirty="0" err="1"/>
              <a:t>liquid</a:t>
            </a:r>
            <a:r>
              <a:rPr lang="hu-HU" u="sng" dirty="0"/>
              <a:t> </a:t>
            </a:r>
            <a:r>
              <a:rPr lang="hu-HU" u="sng" dirty="0" err="1"/>
              <a:t>on</a:t>
            </a:r>
            <a:r>
              <a:rPr lang="hu-HU" u="sng" dirty="0"/>
              <a:t> </a:t>
            </a:r>
            <a:r>
              <a:rPr lang="hu-HU" u="sng" dirty="0" err="1"/>
              <a:t>earth</a:t>
            </a:r>
            <a:endParaRPr lang="hu-HU" u="sng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EEF01E5-773E-D4D1-C7C1-44AB18F14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765" y="2928551"/>
            <a:ext cx="5652496" cy="3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0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54E6B6-0619-9349-693B-AC1EDED1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Several</a:t>
            </a:r>
            <a:r>
              <a:rPr lang="hu-HU" dirty="0"/>
              <a:t> </a:t>
            </a:r>
            <a:r>
              <a:rPr lang="hu-HU" dirty="0" err="1"/>
              <a:t>aspects</a:t>
            </a:r>
            <a:r>
              <a:rPr lang="hu-HU" dirty="0"/>
              <a:t>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26E674-996A-2FBA-ED35-B591F3D5A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Human body</a:t>
            </a:r>
          </a:p>
          <a:p>
            <a:r>
              <a:rPr lang="hu-HU" dirty="0" err="1"/>
              <a:t>Plants</a:t>
            </a:r>
            <a:r>
              <a:rPr lang="hu-HU" dirty="0"/>
              <a:t> and </a:t>
            </a:r>
            <a:r>
              <a:rPr lang="hu-HU" dirty="0" err="1"/>
              <a:t>animals</a:t>
            </a:r>
            <a:endParaRPr lang="hu-HU" dirty="0"/>
          </a:p>
          <a:p>
            <a:r>
              <a:rPr lang="hu-HU" dirty="0" err="1"/>
              <a:t>Agriculture</a:t>
            </a:r>
            <a:endParaRPr lang="hu-HU" dirty="0"/>
          </a:p>
          <a:p>
            <a:r>
              <a:rPr lang="hu-HU" dirty="0" err="1"/>
              <a:t>Industry</a:t>
            </a:r>
            <a:r>
              <a:rPr lang="hu-HU" dirty="0"/>
              <a:t> </a:t>
            </a:r>
          </a:p>
          <a:p>
            <a:r>
              <a:rPr lang="hu-HU" dirty="0" err="1"/>
              <a:t>Washing</a:t>
            </a:r>
            <a:r>
              <a:rPr lang="hu-HU" dirty="0"/>
              <a:t>, </a:t>
            </a:r>
            <a:r>
              <a:rPr lang="hu-HU" dirty="0" err="1"/>
              <a:t>cooking</a:t>
            </a:r>
            <a:r>
              <a:rPr lang="hu-HU" dirty="0"/>
              <a:t> </a:t>
            </a:r>
            <a:r>
              <a:rPr lang="hu-HU" dirty="0" err="1"/>
              <a:t>needs</a:t>
            </a:r>
            <a:r>
              <a:rPr lang="hu-HU" dirty="0"/>
              <a:t> </a:t>
            </a:r>
            <a:r>
              <a:rPr lang="hu-HU" dirty="0" err="1"/>
              <a:t>water</a:t>
            </a:r>
            <a:endParaRPr lang="hu-HU" dirty="0"/>
          </a:p>
          <a:p>
            <a:r>
              <a:rPr lang="hu-HU" dirty="0" err="1"/>
              <a:t>Holiday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8EAFA84-332B-73A9-0CFB-8F1A376FF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240" y="358351"/>
            <a:ext cx="3870095" cy="188118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1BC5E87-742C-1A64-53D6-A7B5DF2CA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240" y="4703577"/>
            <a:ext cx="1881189" cy="192610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5DDCBC8-6168-2560-DC34-BDE317557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9818" y="2461376"/>
            <a:ext cx="1773518" cy="192610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9298A34-0EA2-BA08-E5A9-60D4FC9E8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240" y="2461376"/>
            <a:ext cx="1881189" cy="192610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62C9D0E-F008-2F6F-AC96-22EDEF2B0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9817" y="4703577"/>
            <a:ext cx="1773518" cy="192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1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EA1491-ADB3-E916-342E-03B9A597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Human body 70% </a:t>
            </a:r>
            <a:r>
              <a:rPr lang="hu-HU" dirty="0" err="1"/>
              <a:t>water</a:t>
            </a:r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6B4C27-DF66-533B-CD11-2278E5361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5122333" cy="5120640"/>
          </a:xfrm>
        </p:spPr>
        <p:txBody>
          <a:bodyPr/>
          <a:lstStyle/>
          <a:p>
            <a:r>
              <a:rPr lang="hu-HU" dirty="0" err="1"/>
              <a:t>Cells</a:t>
            </a:r>
            <a:r>
              <a:rPr lang="hu-HU" dirty="0"/>
              <a:t>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water</a:t>
            </a:r>
            <a:endParaRPr lang="hu-HU" dirty="0"/>
          </a:p>
          <a:p>
            <a:r>
              <a:rPr lang="hu-HU" dirty="0" err="1"/>
              <a:t>Water</a:t>
            </a:r>
            <a:r>
              <a:rPr lang="hu-HU" dirty="0"/>
              <a:t> </a:t>
            </a:r>
            <a:r>
              <a:rPr lang="hu-HU" dirty="0" err="1"/>
              <a:t>helps</a:t>
            </a:r>
            <a:r>
              <a:rPr lang="hu-HU" dirty="0"/>
              <a:t> </a:t>
            </a:r>
            <a:r>
              <a:rPr lang="hu-HU" dirty="0" err="1"/>
              <a:t>keep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temperature</a:t>
            </a:r>
            <a:r>
              <a:rPr lang="hu-HU" dirty="0"/>
              <a:t> </a:t>
            </a:r>
            <a:r>
              <a:rPr lang="hu-HU" dirty="0" err="1"/>
              <a:t>normal</a:t>
            </a:r>
            <a:r>
              <a:rPr lang="hu-HU" dirty="0"/>
              <a:t> </a:t>
            </a:r>
          </a:p>
          <a:p>
            <a:r>
              <a:rPr lang="hu-HU" dirty="0" err="1"/>
              <a:t>Water</a:t>
            </a:r>
            <a:r>
              <a:rPr lang="hu-HU" dirty="0"/>
              <a:t> </a:t>
            </a:r>
            <a:r>
              <a:rPr lang="hu-HU" dirty="0" err="1"/>
              <a:t>helps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digest</a:t>
            </a:r>
            <a:r>
              <a:rPr lang="hu-HU" dirty="0"/>
              <a:t>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and </a:t>
            </a:r>
            <a:r>
              <a:rPr lang="hu-HU" dirty="0" err="1"/>
              <a:t>get</a:t>
            </a:r>
            <a:r>
              <a:rPr lang="hu-HU" dirty="0"/>
              <a:t> </a:t>
            </a:r>
            <a:r>
              <a:rPr lang="hu-HU" dirty="0" err="1"/>
              <a:t>rid</a:t>
            </a:r>
            <a:r>
              <a:rPr lang="hu-HU" dirty="0"/>
              <a:t> of </a:t>
            </a:r>
            <a:r>
              <a:rPr lang="hu-HU" dirty="0" err="1"/>
              <a:t>wastes</a:t>
            </a:r>
            <a:r>
              <a:rPr lang="hu-HU" dirty="0"/>
              <a:t>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C35CD59-337A-8079-9ADF-96D48E1ED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1" y="1593256"/>
            <a:ext cx="2840567" cy="465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8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20CD34-82E0-BC3F-D4AC-DA0B566D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Benefits</a:t>
            </a:r>
            <a:r>
              <a:rPr lang="hu-HU" dirty="0"/>
              <a:t> of </a:t>
            </a:r>
            <a:r>
              <a:rPr lang="hu-HU" dirty="0" err="1"/>
              <a:t>drinking</a:t>
            </a:r>
            <a:r>
              <a:rPr lang="hu-HU" dirty="0"/>
              <a:t> </a:t>
            </a:r>
            <a:r>
              <a:rPr lang="hu-HU" dirty="0" err="1"/>
              <a:t>water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780421-FD82-9B5B-745B-2A907B1B5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Better</a:t>
            </a:r>
            <a:r>
              <a:rPr lang="hu-HU" dirty="0"/>
              <a:t> </a:t>
            </a:r>
            <a:r>
              <a:rPr lang="hu-HU" dirty="0" err="1"/>
              <a:t>skin</a:t>
            </a:r>
            <a:endParaRPr lang="hu-HU" dirty="0"/>
          </a:p>
          <a:p>
            <a:r>
              <a:rPr lang="hu-HU" dirty="0" err="1"/>
              <a:t>Digestion</a:t>
            </a:r>
            <a:r>
              <a:rPr lang="hu-HU" dirty="0"/>
              <a:t> </a:t>
            </a:r>
          </a:p>
          <a:p>
            <a:r>
              <a:rPr lang="hu-HU" dirty="0" err="1"/>
              <a:t>Brain</a:t>
            </a:r>
            <a:r>
              <a:rPr lang="hu-HU" dirty="0"/>
              <a:t> </a:t>
            </a:r>
            <a:r>
              <a:rPr lang="hu-HU" dirty="0" err="1"/>
              <a:t>works</a:t>
            </a:r>
            <a:r>
              <a:rPr lang="hu-HU" dirty="0"/>
              <a:t> </a:t>
            </a:r>
            <a:r>
              <a:rPr lang="hu-HU" dirty="0" err="1"/>
              <a:t>better</a:t>
            </a:r>
            <a:endParaRPr lang="hu-HU" dirty="0"/>
          </a:p>
          <a:p>
            <a:r>
              <a:rPr lang="hu-HU" dirty="0" err="1"/>
              <a:t>Gives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</a:p>
          <a:p>
            <a:r>
              <a:rPr lang="hu-HU" dirty="0"/>
              <a:t> </a:t>
            </a:r>
            <a:r>
              <a:rPr lang="hu-HU" dirty="0" err="1"/>
              <a:t>Weight</a:t>
            </a:r>
            <a:r>
              <a:rPr lang="hu-HU" dirty="0"/>
              <a:t> </a:t>
            </a:r>
            <a:r>
              <a:rPr lang="hu-HU" dirty="0" err="1"/>
              <a:t>loss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4CDA688-6DDF-1497-1B74-EFA52742B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1" y="527051"/>
            <a:ext cx="3719290" cy="299389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03398A5-286C-4ED5-59DA-C24D881CA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675189"/>
            <a:ext cx="371929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7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0278E0-E6E9-4BF1-CEFB-F8F69ED9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Plants</a:t>
            </a:r>
            <a:r>
              <a:rPr lang="hu-HU" dirty="0"/>
              <a:t> and </a:t>
            </a:r>
            <a:r>
              <a:rPr lang="hu-HU" dirty="0" err="1"/>
              <a:t>animals</a:t>
            </a:r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3A0D91-DB38-AEA7-ECC9-71B252B9E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4460345" cy="5120640"/>
          </a:xfrm>
        </p:spPr>
        <p:txBody>
          <a:bodyPr/>
          <a:lstStyle/>
          <a:p>
            <a:r>
              <a:rPr lang="hu-HU" dirty="0" err="1"/>
              <a:t>Without</a:t>
            </a:r>
            <a:r>
              <a:rPr lang="hu-HU" dirty="0"/>
              <a:t> </a:t>
            </a:r>
            <a:r>
              <a:rPr lang="hu-HU" dirty="0" err="1"/>
              <a:t>water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cannot</a:t>
            </a:r>
            <a:r>
              <a:rPr lang="hu-HU" dirty="0"/>
              <a:t> </a:t>
            </a:r>
            <a:r>
              <a:rPr lang="hu-HU" dirty="0" err="1"/>
              <a:t>exist</a:t>
            </a:r>
            <a:r>
              <a:rPr lang="hu-HU" dirty="0"/>
              <a:t>. </a:t>
            </a:r>
          </a:p>
          <a:p>
            <a:r>
              <a:rPr lang="hu-HU" dirty="0" err="1"/>
              <a:t>We</a:t>
            </a:r>
            <a:r>
              <a:rPr lang="hu-HU" dirty="0"/>
              <a:t> like </a:t>
            </a:r>
            <a:r>
              <a:rPr lang="hu-HU" dirty="0" err="1"/>
              <a:t>them</a:t>
            </a:r>
            <a:r>
              <a:rPr lang="hu-HU" dirty="0"/>
              <a:t> and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ours</a:t>
            </a:r>
            <a:r>
              <a:rPr lang="hu-HU" dirty="0"/>
              <a:t>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gotta</a:t>
            </a:r>
            <a:r>
              <a:rPr lang="hu-HU" dirty="0"/>
              <a:t> </a:t>
            </a:r>
            <a:r>
              <a:rPr lang="hu-HU" dirty="0" err="1"/>
              <a:t>take</a:t>
            </a:r>
            <a:r>
              <a:rPr lang="hu-HU" dirty="0"/>
              <a:t> </a:t>
            </a:r>
            <a:r>
              <a:rPr lang="hu-HU" dirty="0" err="1"/>
              <a:t>care</a:t>
            </a:r>
            <a:r>
              <a:rPr lang="hu-HU" dirty="0"/>
              <a:t> of </a:t>
            </a:r>
            <a:r>
              <a:rPr lang="hu-HU" dirty="0" err="1"/>
              <a:t>them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6217375-EB7D-E5F8-CCFA-6D3508762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375" y="785849"/>
            <a:ext cx="3492500" cy="23241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88D71BB-DDA8-6DB6-BFC9-4D658A50A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375" y="3429000"/>
            <a:ext cx="3492500" cy="243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4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A56765-30D9-DD76-3D3F-F346F7F4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Industry</a:t>
            </a:r>
            <a:r>
              <a:rPr lang="hu-HU" dirty="0"/>
              <a:t> and </a:t>
            </a:r>
            <a:r>
              <a:rPr lang="hu-HU" dirty="0" err="1"/>
              <a:t>agriculture</a:t>
            </a:r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5E4AC-B3F0-94D9-09A9-3225716FC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-40958"/>
            <a:ext cx="6146270" cy="5120640"/>
          </a:xfrm>
        </p:spPr>
        <p:txBody>
          <a:bodyPr/>
          <a:lstStyle/>
          <a:p>
            <a:r>
              <a:rPr lang="hu-HU" dirty="0" err="1"/>
              <a:t>Farms</a:t>
            </a:r>
            <a:r>
              <a:rPr lang="hu-HU" dirty="0"/>
              <a:t>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water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produce</a:t>
            </a:r>
            <a:r>
              <a:rPr lang="hu-HU" dirty="0"/>
              <a:t> </a:t>
            </a:r>
            <a:r>
              <a:rPr lang="hu-HU" dirty="0" err="1"/>
              <a:t>crops</a:t>
            </a:r>
            <a:r>
              <a:rPr lang="hu-HU" dirty="0"/>
              <a:t> and </a:t>
            </a:r>
            <a:r>
              <a:rPr lang="hu-HU" dirty="0" err="1"/>
              <a:t>livestock</a:t>
            </a:r>
            <a:endParaRPr lang="hu-HU" dirty="0"/>
          </a:p>
          <a:p>
            <a:r>
              <a:rPr lang="hu-HU" dirty="0" err="1"/>
              <a:t>Factories</a:t>
            </a:r>
            <a:r>
              <a:rPr lang="hu-HU" dirty="0"/>
              <a:t>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water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many</a:t>
            </a:r>
            <a:r>
              <a:rPr lang="hu-HU" dirty="0"/>
              <a:t> </a:t>
            </a:r>
            <a:r>
              <a:rPr lang="hu-HU" dirty="0" err="1"/>
              <a:t>products</a:t>
            </a:r>
            <a:endParaRPr lang="hu-HU" dirty="0"/>
          </a:p>
          <a:p>
            <a:r>
              <a:rPr lang="hu-HU" dirty="0" err="1"/>
              <a:t>Water</a:t>
            </a:r>
            <a:r>
              <a:rPr lang="hu-HU" dirty="0"/>
              <a:t> is </a:t>
            </a:r>
            <a:r>
              <a:rPr lang="hu-HU" dirty="0" err="1"/>
              <a:t>used</a:t>
            </a:r>
            <a:r>
              <a:rPr lang="hu-HU" dirty="0"/>
              <a:t> in </a:t>
            </a:r>
            <a:r>
              <a:rPr lang="hu-HU" dirty="0" err="1"/>
              <a:t>power</a:t>
            </a:r>
            <a:r>
              <a:rPr lang="hu-HU" dirty="0"/>
              <a:t> </a:t>
            </a:r>
            <a:r>
              <a:rPr lang="hu-HU" dirty="0" err="1"/>
              <a:t>plants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electricity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72B1FDE-82AE-6DE5-8EB0-D3A095699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4338638"/>
            <a:ext cx="3492500" cy="23241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89B09C4-7444-264F-7F0D-7E84549A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437" y="4338638"/>
            <a:ext cx="38100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7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926628-6AFD-17C3-81B4-04498614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Household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25ED02-7312-A34A-C876-C28E68B61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406" y="101600"/>
            <a:ext cx="7315200" cy="5120640"/>
          </a:xfrm>
        </p:spPr>
        <p:txBody>
          <a:bodyPr/>
          <a:lstStyle/>
          <a:p>
            <a:r>
              <a:rPr lang="hu-HU" dirty="0" err="1"/>
              <a:t>Everyday</a:t>
            </a:r>
            <a:r>
              <a:rPr lang="hu-HU" dirty="0"/>
              <a:t> household </a:t>
            </a:r>
            <a:r>
              <a:rPr lang="hu-HU" dirty="0" err="1"/>
              <a:t>duties</a:t>
            </a:r>
            <a:r>
              <a:rPr lang="hu-HU" dirty="0"/>
              <a:t> like </a:t>
            </a:r>
            <a:r>
              <a:rPr lang="hu-HU" dirty="0" err="1"/>
              <a:t>washing</a:t>
            </a:r>
            <a:r>
              <a:rPr lang="hu-HU" dirty="0"/>
              <a:t> and </a:t>
            </a:r>
            <a:r>
              <a:rPr lang="hu-HU" dirty="0" err="1"/>
              <a:t>cooking</a:t>
            </a:r>
            <a:r>
              <a:rPr lang="hu-HU" dirty="0"/>
              <a:t> </a:t>
            </a:r>
            <a:r>
              <a:rPr lang="hu-HU" dirty="0" err="1"/>
              <a:t>needs</a:t>
            </a:r>
            <a:r>
              <a:rPr lang="hu-HU" dirty="0"/>
              <a:t> </a:t>
            </a:r>
            <a:r>
              <a:rPr lang="hu-HU" dirty="0" err="1"/>
              <a:t>water</a:t>
            </a:r>
            <a:r>
              <a:rPr lang="hu-HU" dirty="0"/>
              <a:t>. </a:t>
            </a:r>
          </a:p>
          <a:p>
            <a:r>
              <a:rPr lang="hu-HU" dirty="0" err="1"/>
              <a:t>Let’s</a:t>
            </a:r>
            <a:r>
              <a:rPr lang="hu-HU" dirty="0"/>
              <a:t> </a:t>
            </a:r>
            <a:r>
              <a:rPr lang="hu-HU" dirty="0" err="1"/>
              <a:t>think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India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poor</a:t>
            </a:r>
            <a:r>
              <a:rPr lang="hu-HU" dirty="0"/>
              <a:t> </a:t>
            </a:r>
            <a:r>
              <a:rPr lang="hu-HU" dirty="0" err="1"/>
              <a:t>countries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imagine</a:t>
            </a:r>
            <a:r>
              <a:rPr lang="hu-HU" dirty="0"/>
              <a:t>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would</a:t>
            </a:r>
            <a:r>
              <a:rPr lang="hu-HU" dirty="0"/>
              <a:t> be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daily</a:t>
            </a:r>
            <a:r>
              <a:rPr lang="hu-HU" dirty="0"/>
              <a:t> </a:t>
            </a:r>
            <a:r>
              <a:rPr lang="hu-HU" dirty="0" err="1"/>
              <a:t>routine</a:t>
            </a:r>
            <a:r>
              <a:rPr lang="hu-HU" dirty="0"/>
              <a:t> </a:t>
            </a:r>
            <a:r>
              <a:rPr lang="hu-HU" dirty="0" err="1"/>
              <a:t>without</a:t>
            </a:r>
            <a:r>
              <a:rPr lang="hu-HU" dirty="0"/>
              <a:t> </a:t>
            </a:r>
            <a:r>
              <a:rPr lang="hu-HU" dirty="0" err="1"/>
              <a:t>water</a:t>
            </a:r>
            <a:r>
              <a:rPr lang="hu-HU" dirty="0"/>
              <a:t>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CF62964-BB18-AE43-F72D-0250442E6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406" y="3686175"/>
            <a:ext cx="3243756" cy="281305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C52BA39-3680-899F-6D2B-F90D8B0BA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106" y="3686175"/>
            <a:ext cx="3492500" cy="274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3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DE739A-4D0D-0CCD-8C07-24E8B5D4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Holiday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A78351F-F8A1-22EC-FBD9-42CF7F393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552" y="1620775"/>
            <a:ext cx="7315200" cy="5120640"/>
          </a:xfrm>
        </p:spPr>
        <p:txBody>
          <a:bodyPr/>
          <a:lstStyle/>
          <a:p>
            <a:r>
              <a:rPr lang="hu-HU" dirty="0"/>
              <a:t>In </a:t>
            </a:r>
            <a:r>
              <a:rPr lang="hu-HU" dirty="0" err="1"/>
              <a:t>summer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like </a:t>
            </a:r>
            <a:r>
              <a:rPr lang="hu-HU" dirty="0" err="1"/>
              <a:t>to</a:t>
            </a:r>
            <a:r>
              <a:rPr lang="hu-HU" dirty="0"/>
              <a:t> go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lakes</a:t>
            </a:r>
            <a:r>
              <a:rPr lang="hu-HU" dirty="0"/>
              <a:t> and </a:t>
            </a:r>
            <a:r>
              <a:rPr lang="hu-HU" dirty="0" err="1"/>
              <a:t>seas</a:t>
            </a:r>
            <a:r>
              <a:rPr lang="hu-HU" dirty="0"/>
              <a:t>. The </a:t>
            </a:r>
            <a:r>
              <a:rPr lang="hu-HU" dirty="0" err="1"/>
              <a:t>water</a:t>
            </a:r>
            <a:r>
              <a:rPr lang="hu-HU" dirty="0"/>
              <a:t> </a:t>
            </a:r>
            <a:r>
              <a:rPr lang="hu-HU" dirty="0" err="1"/>
              <a:t>helps</a:t>
            </a:r>
            <a:r>
              <a:rPr lang="hu-HU" dirty="0"/>
              <a:t> </a:t>
            </a:r>
            <a:r>
              <a:rPr lang="hu-HU" dirty="0" err="1"/>
              <a:t>us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cool</a:t>
            </a:r>
            <a:r>
              <a:rPr lang="hu-HU" dirty="0"/>
              <a:t> down and </a:t>
            </a:r>
            <a:r>
              <a:rPr lang="hu-HU" dirty="0" err="1"/>
              <a:t>relax</a:t>
            </a:r>
            <a:r>
              <a:rPr lang="hu-HU" dirty="0"/>
              <a:t>. </a:t>
            </a:r>
          </a:p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a </a:t>
            </a:r>
            <a:r>
              <a:rPr lang="hu-HU" dirty="0" err="1"/>
              <a:t>lot</a:t>
            </a:r>
            <a:r>
              <a:rPr lang="hu-HU" dirty="0"/>
              <a:t> of </a:t>
            </a:r>
            <a:r>
              <a:rPr lang="hu-HU" dirty="0" err="1"/>
              <a:t>water</a:t>
            </a:r>
            <a:r>
              <a:rPr lang="hu-HU" dirty="0"/>
              <a:t> </a:t>
            </a:r>
            <a:r>
              <a:rPr lang="hu-HU" dirty="0" err="1"/>
              <a:t>sports</a:t>
            </a:r>
            <a:r>
              <a:rPr lang="hu-HU" dirty="0"/>
              <a:t> and </a:t>
            </a:r>
            <a:r>
              <a:rPr lang="hu-HU" dirty="0" err="1"/>
              <a:t>leisure</a:t>
            </a:r>
            <a:r>
              <a:rPr lang="hu-HU" dirty="0"/>
              <a:t> </a:t>
            </a:r>
            <a:r>
              <a:rPr lang="hu-HU" dirty="0" err="1"/>
              <a:t>activities</a:t>
            </a:r>
            <a:r>
              <a:rPr lang="hu-HU" dirty="0"/>
              <a:t>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2D1D577-2116-8741-5A22-ED9AE74EA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181" y="767143"/>
            <a:ext cx="4025900" cy="23241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090785F-B11C-7178-5525-7CC91C88C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2" y="767143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6257"/>
      </p:ext>
    </p:extLst>
  </p:cSld>
  <p:clrMapOvr>
    <a:masterClrMapping/>
  </p:clrMapOvr>
</p:sld>
</file>

<file path=ppt/theme/theme1.xml><?xml version="1.0" encoding="utf-8"?>
<a:theme xmlns:a="http://schemas.openxmlformats.org/drawingml/2006/main" name="Keret">
  <a:themeElements>
    <a:clrScheme name="Keret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Keret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er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{C45EE03F-8DB2-A447-8788-74208F9AA44F}tf10001124</Template>
  <TotalTime>132</TotalTime>
  <Words>297</Words>
  <Application>Microsoft Macintosh PowerPoint</Application>
  <PresentationFormat>Szélesvásznú</PresentationFormat>
  <Paragraphs>44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Corbel</vt:lpstr>
      <vt:lpstr>Wingdings 2</vt:lpstr>
      <vt:lpstr>Keret</vt:lpstr>
      <vt:lpstr>The importance of water in our life</vt:lpstr>
      <vt:lpstr>Introduction:</vt:lpstr>
      <vt:lpstr>Several aspects:</vt:lpstr>
      <vt:lpstr>Human body 70% water </vt:lpstr>
      <vt:lpstr>Benefits of drinking water</vt:lpstr>
      <vt:lpstr>Plants and animals </vt:lpstr>
      <vt:lpstr>Industry and agriculture </vt:lpstr>
      <vt:lpstr>Household </vt:lpstr>
      <vt:lpstr>Holiday</vt:lpstr>
      <vt:lpstr>Water </vt:lpstr>
      <vt:lpstr>NO water=NO life</vt:lpstr>
      <vt:lpstr>Thank you for your attention!  Lola Mosolygó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water in our life</dc:title>
  <dc:creator>Microsoft Office User</dc:creator>
  <cp:lastModifiedBy>Microsoft Office User</cp:lastModifiedBy>
  <cp:revision>1</cp:revision>
  <dcterms:created xsi:type="dcterms:W3CDTF">2023-02-21T17:02:50Z</dcterms:created>
  <dcterms:modified xsi:type="dcterms:W3CDTF">2023-02-21T19:15:42Z</dcterms:modified>
</cp:coreProperties>
</file>