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1" r:id="rId4"/>
    <p:sldId id="270" r:id="rId5"/>
    <p:sldId id="272" r:id="rId6"/>
    <p:sldId id="279" r:id="rId7"/>
    <p:sldId id="273" r:id="rId8"/>
    <p:sldId id="257" r:id="rId9"/>
    <p:sldId id="263" r:id="rId10"/>
    <p:sldId id="265" r:id="rId11"/>
    <p:sldId id="268" r:id="rId12"/>
    <p:sldId id="274" r:id="rId13"/>
    <p:sldId id="258" r:id="rId14"/>
    <p:sldId id="264" r:id="rId15"/>
    <p:sldId id="277" r:id="rId16"/>
    <p:sldId id="259" r:id="rId17"/>
    <p:sldId id="266" r:id="rId18"/>
    <p:sldId id="267" r:id="rId19"/>
    <p:sldId id="260" r:id="rId20"/>
    <p:sldId id="261" r:id="rId21"/>
    <p:sldId id="275" r:id="rId22"/>
    <p:sldId id="262" r:id="rId23"/>
    <p:sldId id="276" r:id="rId24"/>
    <p:sldId id="278" r:id="rId25"/>
    <p:sldId id="281" r:id="rId2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476F44AE-827A-4F0A-BAFE-B5497D1A8459}">
          <p14:sldIdLst>
            <p14:sldId id="256"/>
            <p14:sldId id="269"/>
            <p14:sldId id="271"/>
            <p14:sldId id="270"/>
            <p14:sldId id="272"/>
            <p14:sldId id="279"/>
            <p14:sldId id="273"/>
            <p14:sldId id="257"/>
            <p14:sldId id="263"/>
            <p14:sldId id="265"/>
            <p14:sldId id="268"/>
            <p14:sldId id="274"/>
            <p14:sldId id="258"/>
            <p14:sldId id="264"/>
            <p14:sldId id="277"/>
            <p14:sldId id="259"/>
            <p14:sldId id="266"/>
            <p14:sldId id="267"/>
            <p14:sldId id="260"/>
            <p14:sldId id="261"/>
            <p14:sldId id="275"/>
            <p14:sldId id="262"/>
            <p14:sldId id="276"/>
            <p14:sldId id="278"/>
            <p14:sldId id="28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304730-9579-2797-CBF8-AA076DCDF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A59E645-0C76-4881-A80F-AD60B171E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E282E7C-D97F-1CE3-7840-EAA2F36E6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414C-F49F-4DA6-BD7C-218404382AD6}" type="datetimeFigureOut">
              <a:rPr lang="hu-HU" smtClean="0"/>
              <a:t>2023. 10. 16.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D996A7A-9179-326C-6634-76333FBFC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E081CF4-6FF9-BF67-53AB-C487D8362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857C-F72F-4AB6-9ED6-D523F60AF5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184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7F67F8-9155-00CD-5493-7C881070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F7CDD59-8F79-E99E-F883-BBF644BFC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F45F97D-BCF1-2D16-F918-A06799332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414C-F49F-4DA6-BD7C-218404382AD6}" type="datetimeFigureOut">
              <a:rPr lang="hu-HU" smtClean="0"/>
              <a:t>2023. 10. 16.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831BC23-27F8-808F-F695-A83E488DC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45FD32C-B8B2-9A53-306C-C7A061EE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857C-F72F-4AB6-9ED6-D523F60AF5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7955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1A8136CB-20F3-DFEB-8304-6433E4C1E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CD65C13-146F-7D76-6B22-C3B729E53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86EA4E3-4DB8-5224-33AD-3B8585CED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414C-F49F-4DA6-BD7C-218404382AD6}" type="datetimeFigureOut">
              <a:rPr lang="hu-HU" smtClean="0"/>
              <a:t>2023. 10. 16.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48E70A6-737D-5E59-23D5-94D32484E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0440EA7-C47B-FF1F-6C54-B4BCEA8C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857C-F72F-4AB6-9ED6-D523F60AF5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766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BBA3F6-2DA2-ECB7-C1E6-D37B56E33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ED4B16C-83CE-9C5F-B770-0793BE4A4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903AE48-9C1B-0613-36C7-B20D800E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414C-F49F-4DA6-BD7C-218404382AD6}" type="datetimeFigureOut">
              <a:rPr lang="hu-HU" smtClean="0"/>
              <a:t>2023. 10. 16.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9AEC2E3-099F-ABCF-67EC-E7D309C6C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61ED313-2C07-3DDC-C413-7E58C3E9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857C-F72F-4AB6-9ED6-D523F60AF5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639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33A7CD-9094-2C72-0C52-A6226D622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CED8F14-7818-5BFA-1B5F-DB9874192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D0C20C4-E39C-EC96-7977-7AEDC13D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414C-F49F-4DA6-BD7C-218404382AD6}" type="datetimeFigureOut">
              <a:rPr lang="hu-HU" smtClean="0"/>
              <a:t>2023. 10. 16.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CD7BAA2-DD14-9E10-30F2-42958FA4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767A073-F03A-D898-895A-AC6A4FD2A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857C-F72F-4AB6-9ED6-D523F60AF5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2506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8815D7-54ED-8061-14E9-69A7A15A5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6966FF4-6B60-7B6B-5DB5-AEFBB8D65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228E163-8D26-D53C-731B-5DE9E0F2B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9EBBA31-95C1-B680-00FF-B58738A06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414C-F49F-4DA6-BD7C-218404382AD6}" type="datetimeFigureOut">
              <a:rPr lang="hu-HU" smtClean="0"/>
              <a:t>2023. 10. 16.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3874B42-BD04-6D3D-4564-F0ECA527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74289AA-3790-711E-AC00-EDE577C1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857C-F72F-4AB6-9ED6-D523F60AF5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3611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A0B4DB-0287-C600-9468-5FF966519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112B855-0532-EE33-7C7B-8210C87E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79319DC-986B-0D0F-41E9-57DAA4D55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F5A01D0E-4990-7CC1-0113-4F8AA3B73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908CD166-0617-3AA9-FE8B-ACFEFA261D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9B7A0F2-1D90-3162-632A-21A600A29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414C-F49F-4DA6-BD7C-218404382AD6}" type="datetimeFigureOut">
              <a:rPr lang="hu-HU" smtClean="0"/>
              <a:t>2023. 10. 16.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91AF769D-083D-CBF1-AEA0-F3EE2A76C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BB0F647E-80CF-C8A3-A0F9-0AB6D2854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857C-F72F-4AB6-9ED6-D523F60AF5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064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C9E068-4969-F797-3AAA-7309719F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47A209E-B3E2-8168-5611-AC8CB6BD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414C-F49F-4DA6-BD7C-218404382AD6}" type="datetimeFigureOut">
              <a:rPr lang="hu-HU" smtClean="0"/>
              <a:t>2023. 10. 16.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30D2146-B873-AE51-2EE1-67C59232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1460A62-C237-B835-BD6C-D1E38B44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857C-F72F-4AB6-9ED6-D523F60AF5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658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F18448B9-A1A7-07ED-9F6F-3EB219707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414C-F49F-4DA6-BD7C-218404382AD6}" type="datetimeFigureOut">
              <a:rPr lang="hu-HU" smtClean="0"/>
              <a:t>2023. 10. 16.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F2FCD5D5-887D-11D3-A7ED-38ABE6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7AB16B9-988D-9761-B857-6903D2076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857C-F72F-4AB6-9ED6-D523F60AF5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8609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03C3AC-4EE5-1BEF-23C3-303D22692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5F662F5-BADE-B143-F2BD-359B207F2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487F1D0-FAE6-E576-A64E-BCFAFDA71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3FB8504-FAD7-571B-1AAE-0E4558F19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414C-F49F-4DA6-BD7C-218404382AD6}" type="datetimeFigureOut">
              <a:rPr lang="hu-HU" smtClean="0"/>
              <a:t>2023. 10. 16.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209DD90-6C05-8B9D-EE57-E05A93C8D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1157AC0-7D64-5D0E-D362-8EACCD5E1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857C-F72F-4AB6-9ED6-D523F60AF5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7935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9CF9D3-5DDB-FD9D-F755-0599028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AE21EA4-FBE5-992F-D499-E6E63B282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EB144F7-F9DC-852B-4107-68D7FCC5B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093F9B3-A6B1-9E92-9B1D-9EB8ECCD6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414C-F49F-4DA6-BD7C-218404382AD6}" type="datetimeFigureOut">
              <a:rPr lang="hu-HU" smtClean="0"/>
              <a:t>2023. 10. 16.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D074435-C9F4-968F-FDBA-8D60FC7ED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4C30AE6-D55C-6CFA-19E7-3DC243968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857C-F72F-4AB6-9ED6-D523F60AF5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6379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8DFEC757-B6D4-8EB8-B1C0-BC75FE60F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5F3DAD9-67E4-3D4A-33C5-4CE000976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0190AC5-BD29-96C6-0AF7-2FED4AFAE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C414C-F49F-4DA6-BD7C-218404382AD6}" type="datetimeFigureOut">
              <a:rPr lang="hu-HU" smtClean="0"/>
              <a:t>2023. 10. 16.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AF2F6D1-A948-8536-8745-D0A44B80F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887ED3D-D6DC-49BC-6CB2-D60BC5117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6857C-F72F-4AB6-9ED6-D523F60AF5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868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A6BC9F-3788-BE1F-91EC-9E2D325810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>
                <a:solidFill>
                  <a:schemeClr val="bg1">
                    <a:lumMod val="75000"/>
                  </a:schemeClr>
                </a:solidFill>
              </a:rPr>
              <a:t>Light</a:t>
            </a:r>
            <a:r>
              <a:rPr lang="hu-HU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u-HU" dirty="0" err="1">
                <a:solidFill>
                  <a:schemeClr val="bg1">
                    <a:lumMod val="75000"/>
                  </a:schemeClr>
                </a:solidFill>
              </a:rPr>
              <a:t>painting</a:t>
            </a:r>
            <a:endParaRPr lang="hu-H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10E52A8-4842-5EC6-579D-459B0824B0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5117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701C29F-26D1-0C21-816A-6312FF5B0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365125"/>
            <a:ext cx="5801783" cy="4351338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106D45-6FF8-6444-B21B-B1E0ACAE62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0221" y="5267452"/>
            <a:ext cx="114265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For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me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personally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, in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the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twilight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hours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are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the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most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beautiful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.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endParaRPr kumimoji="0" lang="hu-HU" altLang="hu-HU" sz="32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683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6DE9B0D0-3FD5-C7DA-95E5-415123D8A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60" y="265182"/>
            <a:ext cx="7177464" cy="4351338"/>
          </a:xfr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34FA26C7-0C69-C09D-A670-0255742D41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00470" y="5002286"/>
            <a:ext cx="87289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Thomas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Wilfred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created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the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Clavilux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in 1920,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it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was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the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first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color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projector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.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endParaRPr kumimoji="0" lang="hu-HU" altLang="hu-H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304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8C922E-67ED-1897-A5D8-9929F43A2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5DA5229-5C98-4668-E654-A1DF1CAE9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95" y="235364"/>
            <a:ext cx="5801784" cy="4351338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F665537-6546-E31C-CF48-3D12BEE7D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626" y="235364"/>
            <a:ext cx="5327374" cy="2996648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3E01D209-9B5B-9C39-60DD-649E845FC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395" y="5095754"/>
            <a:ext cx="87847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László Moholyi-Nagy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was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the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pioneer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of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light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painting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.</a:t>
            </a:r>
            <a:endParaRPr kumimoji="0" lang="hu-HU" altLang="hu-HU" sz="2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083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58CBCEB-08E3-57B9-FA7C-2EB689C36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082" y="365125"/>
            <a:ext cx="6478011" cy="4813162"/>
          </a:xfr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C70727F-3B6D-DF05-5A13-CEB73EE5C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17734" y="5489185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32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280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58CBCEB-08E3-57B9-FA7C-2EB689C36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082" y="365125"/>
            <a:ext cx="6478011" cy="4813162"/>
          </a:xfr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C70727F-3B6D-DF05-5A13-CEB73EE5C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17734" y="5489185"/>
            <a:ext cx="76787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..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but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nature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can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also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be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artistic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with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light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.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endParaRPr kumimoji="0" lang="hu-HU" altLang="hu-HU" sz="32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60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6501D4-D329-D720-25C9-88BFBEC02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670D825-88C5-3D7E-F327-BE4505349C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405966" y="3291463"/>
            <a:ext cx="93800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let’s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see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some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practical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examples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of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light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painting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: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endParaRPr kumimoji="0" lang="hu-HU" altLang="hu-HU" sz="32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146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01C6F9-2466-DA89-FFA0-A7D85EDC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E4C62D0-3084-B0C3-9E6E-7CCAE6A82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22" y="270293"/>
            <a:ext cx="7994541" cy="5325437"/>
          </a:xfrm>
        </p:spPr>
      </p:pic>
    </p:spTree>
    <p:extLst>
      <p:ext uri="{BB962C8B-B14F-4D97-AF65-F5344CB8AC3E}">
        <p14:creationId xmlns:p14="http://schemas.microsoft.com/office/powerpoint/2010/main" val="1329740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E4C62D0-3084-B0C3-9E6E-7CCAE6A82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22" y="270293"/>
            <a:ext cx="7994541" cy="5325437"/>
          </a:xfr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F397C449-C4F2-6AB1-860C-5644F13932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1549" y="5864111"/>
            <a:ext cx="66303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how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to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take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the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best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cave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photo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?...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endParaRPr kumimoji="0" lang="hu-HU" altLang="hu-HU" sz="32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894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E4C62D0-3084-B0C3-9E6E-7CCAE6A82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22" y="270293"/>
            <a:ext cx="7994541" cy="5325437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561A8E-CAE3-CF1A-3F74-0A8DE1C024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1163" y="5863937"/>
            <a:ext cx="74366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…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with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the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so-called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”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light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wallpapering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”.</a:t>
            </a:r>
            <a:endParaRPr kumimoji="0" lang="hu-HU" altLang="hu-HU" sz="32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207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artalom helye 12">
            <a:extLst>
              <a:ext uri="{FF2B5EF4-FFF2-40B4-BE49-F238E27FC236}">
                <a16:creationId xmlns:a16="http://schemas.microsoft.com/office/drawing/2014/main" id="{CEDF564C-D228-2691-1FBB-AECF528D6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92" y="196159"/>
            <a:ext cx="8005989" cy="5340259"/>
          </a:xfr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7260423F-7BDC-B57F-B34B-A1339CB84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77687" y="5946504"/>
            <a:ext cx="115868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One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of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the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most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popular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photo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subjects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is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capturing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the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movement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of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cars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at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night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with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light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painting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.</a:t>
            </a:r>
            <a:endParaRPr kumimoji="0" lang="hu-HU" altLang="hu-H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80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6BA94C8-D311-46B2-F694-259867C48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93" y="365125"/>
            <a:ext cx="6521013" cy="4351338"/>
          </a:xfr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70F6291-BE68-34A9-9A1E-A1960587DC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29269" y="5109697"/>
            <a:ext cx="41456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2800" dirty="0">
                <a:solidFill>
                  <a:schemeClr val="bg1">
                    <a:lumMod val="85000"/>
                  </a:schemeClr>
                </a:solidFill>
                <a:latin typeface="Arial Unicode MS"/>
              </a:rPr>
              <a:t>I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s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it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light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painting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or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not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?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endParaRPr kumimoji="0" lang="hu-HU" altLang="hu-HU" sz="2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428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0908BAA-4E4F-A576-DCEC-CAAA520E0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615" y="126586"/>
            <a:ext cx="3577729" cy="5349875"/>
          </a:xfr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19BF930-A4B3-86EB-7A1F-ADF691487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93653" y="5805436"/>
            <a:ext cx="66046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can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you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see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light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painting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in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the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picture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?</a:t>
            </a:r>
            <a:endParaRPr kumimoji="0" lang="hu-HU" altLang="hu-HU" sz="2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168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0908BAA-4E4F-A576-DCEC-CAAA520E0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615" y="126586"/>
            <a:ext cx="3577729" cy="534987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0BCF30-A48C-66B1-67C4-70829107EF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41670" y="5816714"/>
            <a:ext cx="92736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...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yes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,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we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 projected a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added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light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on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the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face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with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 a mobile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phone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.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endParaRPr kumimoji="0" lang="hu-HU" altLang="hu-HU" sz="2400" b="0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608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2525AA-6493-511E-4814-55F2DF31D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6AEC8DC-B4BE-E4B2-2B14-A025F4524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3" y="180023"/>
            <a:ext cx="7335076" cy="5512310"/>
          </a:xfrm>
        </p:spPr>
      </p:pic>
    </p:spTree>
    <p:extLst>
      <p:ext uri="{BB962C8B-B14F-4D97-AF65-F5344CB8AC3E}">
        <p14:creationId xmlns:p14="http://schemas.microsoft.com/office/powerpoint/2010/main" val="3015345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2525AA-6493-511E-4814-55F2DF31D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6AEC8DC-B4BE-E4B2-2B14-A025F4524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3" y="180023"/>
            <a:ext cx="7335076" cy="5512310"/>
          </a:xfr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DB909B40-1AD6-FBDD-0FA5-25989A132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4022" y="5877435"/>
            <a:ext cx="57839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water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can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also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be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painted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with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light</a:t>
            </a:r>
            <a:endParaRPr kumimoji="0" lang="hu-HU" altLang="hu-HU" sz="2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949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482F3F-A98A-03A1-9459-184E3EC3A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236" y="4085209"/>
            <a:ext cx="10515600" cy="1325563"/>
          </a:xfrm>
        </p:spPr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2C9C16D-25D4-5A8C-66C2-2FD8464C5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66" y="145913"/>
            <a:ext cx="7386940" cy="5118946"/>
          </a:xfr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16B76F2A-61D3-C080-455C-02F626981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077" y="5522004"/>
            <a:ext cx="74719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light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painting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along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the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 outline of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objects</a:t>
            </a:r>
            <a:endParaRPr kumimoji="0" lang="hu-HU" altLang="hu-HU" sz="3200" b="0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559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C3045F-3DE5-AC6C-11D4-C15862805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0694F4F-1055-24AD-BAB4-06BDBCA8A1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362739" y="3429000"/>
            <a:ext cx="52613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thank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you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for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your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attention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!</a:t>
            </a:r>
            <a:endParaRPr kumimoji="0" lang="hu-HU" altLang="hu-HU" sz="32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841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6BA94C8-D311-46B2-F694-259867C48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93" y="407114"/>
            <a:ext cx="6521013" cy="4351338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897032-BCFD-5D06-44A4-FC9E737A9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970" y="5027773"/>
            <a:ext cx="100920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…no.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This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is an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illuminated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object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.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Light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painting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needs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some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dynamics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.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endParaRPr kumimoji="0" lang="hu-HU" altLang="hu-HU" sz="24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59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960DEF7-CD46-5CD5-CD49-FD19FBA2A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1" y="607323"/>
            <a:ext cx="3349813" cy="1867521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2269C46-40D8-E537-0BCB-2F331C024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437" y="1690688"/>
            <a:ext cx="3938223" cy="221590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1FC2952-1BB3-F0D0-22FC-F95B90A88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10" y="3572843"/>
            <a:ext cx="3571875" cy="200977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B238A6B-BCB0-2654-EECE-E9D077DD1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92" y="3700998"/>
            <a:ext cx="3710608" cy="2087217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87ACA617-5183-B431-91D4-985E6DAB0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666" y="892057"/>
            <a:ext cx="3938223" cy="22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94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93881B66-C396-73CE-64F4-C655B695CC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402128"/>
            <a:ext cx="4921540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In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case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of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light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painting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: </a:t>
            </a:r>
            <a:b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</a:br>
            <a:br>
              <a:rPr lang="hu-HU" altLang="hu-HU" sz="2800" dirty="0">
                <a:solidFill>
                  <a:schemeClr val="bg1">
                    <a:lumMod val="85000"/>
                  </a:schemeClr>
                </a:solidFill>
                <a:latin typeface="Arial Unicode MS"/>
              </a:rPr>
            </a:br>
            <a:r>
              <a:rPr lang="hu-HU" altLang="hu-HU" sz="2800" dirty="0">
                <a:solidFill>
                  <a:schemeClr val="bg1">
                    <a:lumMod val="85000"/>
                  </a:schemeClr>
                </a:solidFill>
                <a:latin typeface="Arial Unicode MS"/>
              </a:rPr>
              <a:t>-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we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move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the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light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source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OR</a:t>
            </a:r>
            <a:b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</a:br>
            <a:br>
              <a:rPr lang="hu-HU" altLang="hu-HU" sz="2800" dirty="0">
                <a:solidFill>
                  <a:schemeClr val="bg1">
                    <a:lumMod val="85000"/>
                  </a:schemeClr>
                </a:solidFill>
                <a:latin typeface="Arial Unicode MS"/>
              </a:rPr>
            </a:br>
            <a:r>
              <a:rPr lang="hu-HU" altLang="hu-HU" sz="2800" dirty="0">
                <a:solidFill>
                  <a:schemeClr val="bg1">
                    <a:lumMod val="85000"/>
                  </a:schemeClr>
                </a:solidFill>
                <a:latin typeface="Arial Unicode MS"/>
              </a:rPr>
              <a:t>-</a:t>
            </a:r>
            <a:endParaRPr kumimoji="0" lang="hu-HU" altLang="hu-HU" sz="2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00A2C26-B409-9918-51A3-7F783EE1F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346" y="2103903"/>
            <a:ext cx="83231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we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project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light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through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a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light-transmitting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surface</a:t>
            </a:r>
            <a:r>
              <a:rPr lang="hu-HU" altLang="hu-HU" sz="2800" dirty="0">
                <a:solidFill>
                  <a:schemeClr val="bg1">
                    <a:lumMod val="85000"/>
                  </a:schemeClr>
                </a:solidFill>
                <a:latin typeface="Arial Unicode MS"/>
              </a:rPr>
              <a:t>.</a:t>
            </a:r>
            <a:endParaRPr kumimoji="0" lang="hu-HU" altLang="hu-HU" sz="2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04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AFC593-32F2-0284-62BD-448DD3A1F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C612FBC-DD57-ADB3-F695-FFA7BFC82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22" y="365125"/>
            <a:ext cx="6111956" cy="4351338"/>
          </a:xfr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4E148B37-F338-05C3-232A-4D8FF9D4D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215811"/>
            <a:ext cx="111091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the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early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era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of projection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before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the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invention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of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photography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was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light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 Unicode MS"/>
              </a:rPr>
              <a:t>painting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endParaRPr kumimoji="0" lang="hu-HU" altLang="hu-HU" sz="24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356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2D55ED-4E73-AE1F-DBE5-55AB281F6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960DEF7-CD46-5CD5-CD49-FD19FBA2A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1" y="607323"/>
            <a:ext cx="3349813" cy="1867521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2269C46-40D8-E537-0BCB-2F331C024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437" y="1690688"/>
            <a:ext cx="3938223" cy="221590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1FC2952-1BB3-F0D0-22FC-F95B90A88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10" y="3572843"/>
            <a:ext cx="3571875" cy="200977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B238A6B-BCB0-2654-EECE-E9D077DD1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92" y="3700998"/>
            <a:ext cx="3710608" cy="2087217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87ACA617-5183-B431-91D4-985E6DAB0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666" y="892057"/>
            <a:ext cx="3938223" cy="22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19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701C29F-26D1-0C21-816A-6312FF5B0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365125"/>
            <a:ext cx="5801783" cy="4351338"/>
          </a:xfr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123A948A-8ECB-D3B3-FD61-C32D806DDC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37592" y="5288601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2800" b="0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49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701C29F-26D1-0C21-816A-6312FF5B0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365125"/>
            <a:ext cx="5801783" cy="4351338"/>
          </a:xfr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123A948A-8ECB-D3B3-FD61-C32D806DDC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37592" y="5288601"/>
            <a:ext cx="10604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light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painting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 is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mostly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identified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with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 projection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onto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 house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walls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 Unicode MS"/>
              </a:rPr>
              <a:t>.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endParaRPr kumimoji="0" lang="hu-HU" altLang="hu-HU" sz="2800" b="0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334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210</Words>
  <Application>Microsoft Office PowerPoint</Application>
  <PresentationFormat>Szélesvásznú</PresentationFormat>
  <Paragraphs>20</Paragraphs>
  <Slides>25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0" baseType="lpstr">
      <vt:lpstr>Arial</vt:lpstr>
      <vt:lpstr>Arial Unicode MS</vt:lpstr>
      <vt:lpstr>Calibri</vt:lpstr>
      <vt:lpstr>Calibri Light</vt:lpstr>
      <vt:lpstr>Office-téma</vt:lpstr>
      <vt:lpstr>Light painting</vt:lpstr>
      <vt:lpstr>Is it light painting or not? </vt:lpstr>
      <vt:lpstr>PowerPoint-bemutató</vt:lpstr>
      <vt:lpstr>PowerPoint-bemutató</vt:lpstr>
      <vt:lpstr>In case of light painting:   -we move the light source OR  - </vt:lpstr>
      <vt:lpstr>PowerPoint-bemutató</vt:lpstr>
      <vt:lpstr>PowerPoint-bemutató</vt:lpstr>
      <vt:lpstr>PowerPoint-bemutató</vt:lpstr>
      <vt:lpstr>light painting is mostly identified with projection onto house walls. </vt:lpstr>
      <vt:lpstr>For me personally, in the twilight hours are the most beautiful. </vt:lpstr>
      <vt:lpstr>Thomas Wilfred created the Clavilux in 1920, it was the first color projector. </vt:lpstr>
      <vt:lpstr>PowerPoint-bemutató</vt:lpstr>
      <vt:lpstr>PowerPoint-bemutató</vt:lpstr>
      <vt:lpstr>..but nature can also be artistic with light. </vt:lpstr>
      <vt:lpstr>PowerPoint-bemutató</vt:lpstr>
      <vt:lpstr>PowerPoint-bemutató</vt:lpstr>
      <vt:lpstr>how to take the best cave photo?... </vt:lpstr>
      <vt:lpstr>…with the so-called ”light wallpapering”.</vt:lpstr>
      <vt:lpstr>One of the most popular photo subjects is capturing the movement of cars at night with light painting.</vt:lpstr>
      <vt:lpstr>can you see light painting in the picture?</vt:lpstr>
      <vt:lpstr>...yes, we projected a added light on the face with a mobile phone. 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painting</dc:title>
  <dc:creator>Nagy Gábor</dc:creator>
  <cp:lastModifiedBy>Nagy Gábor</cp:lastModifiedBy>
  <cp:revision>14</cp:revision>
  <dcterms:created xsi:type="dcterms:W3CDTF">2023-10-16T04:19:51Z</dcterms:created>
  <dcterms:modified xsi:type="dcterms:W3CDTF">2023-10-16T06:49:50Z</dcterms:modified>
</cp:coreProperties>
</file>